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82" r:id="rId2"/>
  </p:sldMasterIdLst>
  <p:notesMasterIdLst>
    <p:notesMasterId r:id="rId27"/>
  </p:notesMasterIdLst>
  <p:sldIdLst>
    <p:sldId id="385" r:id="rId3"/>
    <p:sldId id="317" r:id="rId4"/>
    <p:sldId id="364" r:id="rId5"/>
    <p:sldId id="368" r:id="rId6"/>
    <p:sldId id="366" r:id="rId7"/>
    <p:sldId id="367" r:id="rId8"/>
    <p:sldId id="275" r:id="rId9"/>
    <p:sldId id="369" r:id="rId10"/>
    <p:sldId id="370" r:id="rId11"/>
    <p:sldId id="371" r:id="rId12"/>
    <p:sldId id="260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83" r:id="rId25"/>
    <p:sldId id="384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E0000"/>
    <a:srgbClr val="860000"/>
    <a:srgbClr val="000000"/>
    <a:srgbClr val="FF4F4F"/>
    <a:srgbClr val="08EE80"/>
    <a:srgbClr val="08E27A"/>
    <a:srgbClr val="2CF897"/>
    <a:srgbClr val="008E47"/>
    <a:srgbClr val="00A452"/>
    <a:srgbClr val="3399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91" autoAdjust="0"/>
  </p:normalViewPr>
  <p:slideViewPr>
    <p:cSldViewPr showGuides="1">
      <p:cViewPr>
        <p:scale>
          <a:sx n="52" d="100"/>
          <a:sy n="52" d="100"/>
        </p:scale>
        <p:origin x="-1200" y="-13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96" d="100"/>
          <a:sy n="96" d="100"/>
        </p:scale>
        <p:origin x="-360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F88E8-A384-43EF-AD47-7131EA31A48D}" type="datetimeFigureOut">
              <a:rPr lang="de-DE" smtClean="0"/>
              <a:pPr/>
              <a:t>21.03.2019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75B27-EA39-4F13-BC45-9C0ECB6C1EE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257134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EBE2A2-6798-4F1F-99FD-9895838AF4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80C8AA9-16B8-4DD2-8552-33F47A8AB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288FEB-2B3B-44C3-AE8E-9506DD119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C68D-C7B6-41CB-B2F8-D6BB4CA588AE}" type="datetimeFigureOut">
              <a:rPr lang="ar-EG" smtClean="0"/>
              <a:pPr/>
              <a:t>15/07/1440</a:t>
            </a:fld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777356-AA2D-45B7-AE6C-BB08AAC2F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B3C1BD-60F3-4571-BC90-1F6EBAD79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64F9-6C6C-4571-A967-38C96A5CDF7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239085125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ADCE97-CF61-4D40-BFCC-24310A372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A936A6-6B5C-4846-9F2B-D1BC47025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AA8CEB-4EB5-46DA-A29D-6D07D8E8F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C68D-C7B6-41CB-B2F8-D6BB4CA588AE}" type="datetimeFigureOut">
              <a:rPr lang="ar-EG" smtClean="0"/>
              <a:pPr/>
              <a:t>15/07/1440</a:t>
            </a:fld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0CA625-4299-43EB-9A8C-6B36A4E12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07134E-7096-4D49-95C5-FB8161448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64F9-6C6C-4571-A967-38C96A5CDF7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178842849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B51695E-3760-4CA6-B465-82EBE31132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86D29CD-632A-4942-A300-F59EA18DB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5E7E86-317E-40C3-B21A-990CBDAA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C68D-C7B6-41CB-B2F8-D6BB4CA588AE}" type="datetimeFigureOut">
              <a:rPr lang="ar-EG" smtClean="0"/>
              <a:pPr/>
              <a:t>15/07/1440</a:t>
            </a:fld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8DDC54-2C1C-4318-A059-48342AE28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FD11AA-C85C-49C3-83E2-F644CC85B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64F9-6C6C-4571-A967-38C96A5CDF7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400454484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C68D-C7B6-41CB-B2F8-D6BB4CA588AE}" type="datetimeFigureOut">
              <a:rPr lang="ar-EG" smtClean="0"/>
              <a:pPr/>
              <a:t>15/07/1440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64F9-6C6C-4571-A967-38C96A5CDF7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1806306915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C68D-C7B6-41CB-B2F8-D6BB4CA588AE}" type="datetimeFigureOut">
              <a:rPr lang="ar-EG" smtClean="0"/>
              <a:pPr/>
              <a:t>15/07/1440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64F9-6C6C-4571-A967-38C96A5CDF7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110911734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C68D-C7B6-41CB-B2F8-D6BB4CA588AE}" type="datetimeFigureOut">
              <a:rPr lang="ar-EG" smtClean="0"/>
              <a:pPr/>
              <a:t>15/07/1440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64F9-6C6C-4571-A967-38C96A5CDF7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1026148784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C68D-C7B6-41CB-B2F8-D6BB4CA588AE}" type="datetimeFigureOut">
              <a:rPr lang="ar-EG" smtClean="0"/>
              <a:pPr/>
              <a:t>15/07/1440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64F9-6C6C-4571-A967-38C96A5CDF7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3330358041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C68D-C7B6-41CB-B2F8-D6BB4CA588AE}" type="datetimeFigureOut">
              <a:rPr lang="ar-EG" smtClean="0"/>
              <a:pPr/>
              <a:t>15/07/1440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64F9-6C6C-4571-A967-38C96A5CDF7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4164090492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C68D-C7B6-41CB-B2F8-D6BB4CA588AE}" type="datetimeFigureOut">
              <a:rPr lang="ar-EG" smtClean="0"/>
              <a:pPr/>
              <a:t>15/07/1440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64F9-6C6C-4571-A967-38C96A5CDF7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350401993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C68D-C7B6-41CB-B2F8-D6BB4CA588AE}" type="datetimeFigureOut">
              <a:rPr lang="ar-EG" smtClean="0"/>
              <a:pPr/>
              <a:t>15/07/1440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64F9-6C6C-4571-A967-38C96A5CDF7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3439940543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C68D-C7B6-41CB-B2F8-D6BB4CA588AE}" type="datetimeFigureOut">
              <a:rPr lang="ar-EG" smtClean="0"/>
              <a:pPr/>
              <a:t>15/07/1440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64F9-6C6C-4571-A967-38C96A5CDF7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67959211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5263E6-0777-4BB0-9B3E-FA63C62B5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FF3A05-B5D6-4DD3-882F-8A9CF4C40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5DC3CB-CABE-4833-9D62-92DCE33F6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C68D-C7B6-41CB-B2F8-D6BB4CA588AE}" type="datetimeFigureOut">
              <a:rPr lang="ar-EG" smtClean="0"/>
              <a:pPr/>
              <a:t>15/07/1440</a:t>
            </a:fld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6BAACF-2596-426B-B796-843FF2621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B86F01-D55B-41F2-AB80-C28B828DC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64F9-6C6C-4571-A967-38C96A5CDF7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3950236729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C68D-C7B6-41CB-B2F8-D6BB4CA588AE}" type="datetimeFigureOut">
              <a:rPr lang="ar-EG" smtClean="0"/>
              <a:pPr/>
              <a:t>15/07/1440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64F9-6C6C-4571-A967-38C96A5CDF7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73819121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C68D-C7B6-41CB-B2F8-D6BB4CA588AE}" type="datetimeFigureOut">
              <a:rPr lang="ar-EG" smtClean="0"/>
              <a:pPr/>
              <a:t>15/07/1440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64F9-6C6C-4571-A967-38C96A5CDF7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998224455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C68D-C7B6-41CB-B2F8-D6BB4CA588AE}" type="datetimeFigureOut">
              <a:rPr lang="ar-EG" smtClean="0"/>
              <a:pPr/>
              <a:t>15/07/1440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64F9-6C6C-4571-A967-38C96A5CDF7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245849809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348515" y="2681515"/>
            <a:ext cx="1494246" cy="1494246"/>
          </a:xfrm>
          <a:custGeom>
            <a:avLst/>
            <a:gdLst>
              <a:gd name="connsiteX0" fmla="*/ 747123 w 1494246"/>
              <a:gd name="connsiteY0" fmla="*/ 0 h 1494246"/>
              <a:gd name="connsiteX1" fmla="*/ 1494246 w 1494246"/>
              <a:gd name="connsiteY1" fmla="*/ 747123 h 1494246"/>
              <a:gd name="connsiteX2" fmla="*/ 747123 w 1494246"/>
              <a:gd name="connsiteY2" fmla="*/ 1494246 h 1494246"/>
              <a:gd name="connsiteX3" fmla="*/ 0 w 1494246"/>
              <a:gd name="connsiteY3" fmla="*/ 747123 h 1494246"/>
              <a:gd name="connsiteX4" fmla="*/ 747123 w 1494246"/>
              <a:gd name="connsiteY4" fmla="*/ 0 h 1494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4246" h="1494246">
                <a:moveTo>
                  <a:pt x="747123" y="0"/>
                </a:moveTo>
                <a:cubicBezTo>
                  <a:pt x="1159748" y="0"/>
                  <a:pt x="1494246" y="334498"/>
                  <a:pt x="1494246" y="747123"/>
                </a:cubicBezTo>
                <a:cubicBezTo>
                  <a:pt x="1494246" y="1159748"/>
                  <a:pt x="1159748" y="1494246"/>
                  <a:pt x="747123" y="1494246"/>
                </a:cubicBezTo>
                <a:cubicBezTo>
                  <a:pt x="334498" y="1494246"/>
                  <a:pt x="0" y="1159748"/>
                  <a:pt x="0" y="747123"/>
                </a:cubicBezTo>
                <a:cubicBezTo>
                  <a:pt x="0" y="334498"/>
                  <a:pt x="334498" y="0"/>
                  <a:pt x="74712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643086"/>
          </a:xfrm>
          <a:custGeom>
            <a:avLst/>
            <a:gdLst>
              <a:gd name="connsiteX0" fmla="*/ 0 w 12192000"/>
              <a:gd name="connsiteY0" fmla="*/ 0 h 3643086"/>
              <a:gd name="connsiteX1" fmla="*/ 12192000 w 12192000"/>
              <a:gd name="connsiteY1" fmla="*/ 0 h 3643086"/>
              <a:gd name="connsiteX2" fmla="*/ 12192000 w 12192000"/>
              <a:gd name="connsiteY2" fmla="*/ 3643086 h 3643086"/>
              <a:gd name="connsiteX3" fmla="*/ 6967444 w 12192000"/>
              <a:gd name="connsiteY3" fmla="*/ 3643086 h 3643086"/>
              <a:gd name="connsiteX4" fmla="*/ 6977604 w 12192000"/>
              <a:gd name="connsiteY4" fmla="*/ 3610357 h 3643086"/>
              <a:gd name="connsiteX5" fmla="*/ 6995886 w 12192000"/>
              <a:gd name="connsiteY5" fmla="*/ 3428999 h 3643086"/>
              <a:gd name="connsiteX6" fmla="*/ 6096001 w 12192000"/>
              <a:gd name="connsiteY6" fmla="*/ 2529113 h 3643086"/>
              <a:gd name="connsiteX7" fmla="*/ 5196114 w 12192000"/>
              <a:gd name="connsiteY7" fmla="*/ 3428999 h 3643086"/>
              <a:gd name="connsiteX8" fmla="*/ 5214397 w 12192000"/>
              <a:gd name="connsiteY8" fmla="*/ 3610357 h 3643086"/>
              <a:gd name="connsiteX9" fmla="*/ 5224557 w 12192000"/>
              <a:gd name="connsiteY9" fmla="*/ 3643086 h 3643086"/>
              <a:gd name="connsiteX10" fmla="*/ 0 w 12192000"/>
              <a:gd name="connsiteY10" fmla="*/ 3643086 h 364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3643086">
                <a:moveTo>
                  <a:pt x="0" y="0"/>
                </a:moveTo>
                <a:lnTo>
                  <a:pt x="12192000" y="0"/>
                </a:lnTo>
                <a:lnTo>
                  <a:pt x="12192000" y="3643086"/>
                </a:lnTo>
                <a:lnTo>
                  <a:pt x="6967444" y="3643086"/>
                </a:lnTo>
                <a:lnTo>
                  <a:pt x="6977604" y="3610357"/>
                </a:lnTo>
                <a:cubicBezTo>
                  <a:pt x="6989591" y="3551777"/>
                  <a:pt x="6995886" y="3491123"/>
                  <a:pt x="6995886" y="3428999"/>
                </a:cubicBezTo>
                <a:cubicBezTo>
                  <a:pt x="6995886" y="2932006"/>
                  <a:pt x="6592993" y="2529113"/>
                  <a:pt x="6096001" y="2529113"/>
                </a:cubicBezTo>
                <a:cubicBezTo>
                  <a:pt x="5599009" y="2529113"/>
                  <a:pt x="5196114" y="2932006"/>
                  <a:pt x="5196114" y="3428999"/>
                </a:cubicBezTo>
                <a:cubicBezTo>
                  <a:pt x="5196114" y="3491123"/>
                  <a:pt x="5202410" y="3551777"/>
                  <a:pt x="5214397" y="3610357"/>
                </a:cubicBezTo>
                <a:lnTo>
                  <a:pt x="5224557" y="3643086"/>
                </a:lnTo>
                <a:lnTo>
                  <a:pt x="0" y="36430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03380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0A4FCB-9D6A-498E-8D67-69927B6A8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F5F889-CAF6-4165-82B9-D600BA6DD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B91A43-4676-417B-A595-5F703B370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C68D-C7B6-41CB-B2F8-D6BB4CA588AE}" type="datetimeFigureOut">
              <a:rPr lang="ar-EG" smtClean="0"/>
              <a:pPr/>
              <a:t>15/07/1440</a:t>
            </a:fld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940FDE-7CEC-42E7-BD0B-4432B6219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C85B35-52DC-4391-9733-9B90844DE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64F9-6C6C-4571-A967-38C96A5CDF7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412015730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CA0949-D1A8-49C4-919B-111FAB25E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C7D3F8-0E05-47D2-BC80-9376A004F9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9CF5AF2-C00B-4C1C-99BA-5BEE3EFA7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FBE28C0-424A-44C4-91A7-263E3A6C3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C68D-C7B6-41CB-B2F8-D6BB4CA588AE}" type="datetimeFigureOut">
              <a:rPr lang="ar-EG" smtClean="0"/>
              <a:pPr/>
              <a:t>15/07/1440</a:t>
            </a:fld>
            <a:endParaRPr lang="ar-E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DCCBF6-EE65-45D9-B8FB-8F0B81318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919DB5-1C90-4A2C-BF2C-A9323FDD0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64F9-6C6C-4571-A967-38C96A5CDF7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291436271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946775-C25D-409B-A466-97A04C1FA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DE54D8-FAFB-4421-9D56-A73B79D52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3DF4FD4-C270-4D15-BAB3-37BAB4A3F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4B6465A-F1F6-4D18-A0A9-F8E0F547FF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1DC71CF-CFF3-477E-AE09-E0E1CBD213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A648CC8-79F1-4634-8523-A5889D53D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C68D-C7B6-41CB-B2F8-D6BB4CA588AE}" type="datetimeFigureOut">
              <a:rPr lang="ar-EG" smtClean="0"/>
              <a:pPr/>
              <a:t>15/07/1440</a:t>
            </a:fld>
            <a:endParaRPr lang="ar-E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430C8F2-3D8C-4E36-AC9E-DB9DDECBE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C4CE51F-B36A-451A-999E-F305FF1E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64F9-6C6C-4571-A967-38C96A5CDF7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142724429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827D21-7D5F-4FB2-9AA9-8E74169FE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FFBB785-B586-463D-9A06-6C6412CF5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C68D-C7B6-41CB-B2F8-D6BB4CA588AE}" type="datetimeFigureOut">
              <a:rPr lang="ar-EG" smtClean="0"/>
              <a:pPr/>
              <a:t>15/07/1440</a:t>
            </a:fld>
            <a:endParaRPr lang="ar-E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D0D7AB-7C8C-45A6-B997-B081ED1FF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53A31A3-1B91-4AB6-8BB5-05BC2A5A6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64F9-6C6C-4571-A967-38C96A5CDF7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305900313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9F837DE-594B-4D94-BAC9-F293C865C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C68D-C7B6-41CB-B2F8-D6BB4CA588AE}" type="datetimeFigureOut">
              <a:rPr lang="ar-EG" smtClean="0"/>
              <a:pPr/>
              <a:t>15/07/1440</a:t>
            </a:fld>
            <a:endParaRPr lang="ar-E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6712DC9-A329-4E86-B4D8-3BA50A95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EF8AF21-9407-4F5E-B213-15FF96DFC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64F9-6C6C-4571-A967-38C96A5CDF7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149912929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30FA1D-5B29-4B86-AD0C-AAF2E3517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22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ED05AB-7D50-41B8-B824-6EB093B0D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3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99E16EA-1D9D-4DD2-A0AC-102BA1B06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22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2295871-CFF4-4560-ACB0-E8C5E6ADD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C68D-C7B6-41CB-B2F8-D6BB4CA588AE}" type="datetimeFigureOut">
              <a:rPr lang="ar-EG" smtClean="0"/>
              <a:pPr/>
              <a:t>15/07/1440</a:t>
            </a:fld>
            <a:endParaRPr lang="ar-E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7B804B-241F-4F2F-ABA8-AB212961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D6FB84-B8C0-47BC-889F-5183C979A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64F9-6C6C-4571-A967-38C96A5CDF7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113163287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181C38-751E-4CDE-8FF8-AC2675254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22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91BCC19-241E-4BF5-BFE8-77B6C8C6FF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3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BFAC4E-7EE0-4C64-8AD9-777826D96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22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426E631-B7BF-4E1A-B2FE-03808DEA8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C68D-C7B6-41CB-B2F8-D6BB4CA588AE}" type="datetimeFigureOut">
              <a:rPr lang="ar-EG" smtClean="0"/>
              <a:pPr/>
              <a:t>15/07/1440</a:t>
            </a:fld>
            <a:endParaRPr lang="ar-E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C75ADF-802D-41E8-9FF1-2D80C3926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3CBD2CF-1F80-4CCC-8A75-5803C980A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64F9-6C6C-4571-A967-38C96A5CDF7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219523457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2CAF652-AE3E-494D-AF97-4309DEDA2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1006EF-A825-4D7D-837E-9D134037A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2BF162-1676-48F0-A474-67D533B08B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7C68D-C7B6-41CB-B2F8-D6BB4CA588AE}" type="datetimeFigureOut">
              <a:rPr lang="ar-EG" smtClean="0"/>
              <a:pPr/>
              <a:t>15/07/1440</a:t>
            </a:fld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906B2B-A9DF-469C-99B1-4DB7333B30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D225F1-1638-4BD6-8B7E-78F60A023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264F9-6C6C-4571-A967-38C96A5CDF7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95837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 spd="slow">
    <p:push dir="u"/>
  </p:transition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5A2E9-89E1-4605-85B7-FCAC8D801E55}" type="datetime1">
              <a:rPr lang="de-DE" smtClean="0"/>
              <a:pPr/>
              <a:t>21.03.2019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E49DB-545E-46CA-A06F-217AEC04D59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50395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ransition spd="slow">
    <p:push dir="u"/>
  </p:transition>
  <p:hf sldNum="0" hdr="0" ftr="0" dt="0"/>
  <p:txStyles>
    <p:titleStyle>
      <a:lvl1pPr algn="l" defTabSz="914354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r" defTabSz="914354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r" defTabSz="914354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r" defTabSz="914354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r" defTabSz="914354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r" defTabSz="914354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r" defTabSz="914354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r" defTabSz="914354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r" defTabSz="914354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r" defTabSz="914354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354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r" defTabSz="914354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r" defTabSz="914354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r" defTabSz="914354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r" defTabSz="914354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r" defTabSz="914354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r" defTabSz="914354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r" defTabSz="914354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r" defTabSz="914354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67791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A4A54A10-FE08-4D1A-8525-30A1E8263AF8}"/>
              </a:ext>
            </a:extLst>
          </p:cNvPr>
          <p:cNvSpPr/>
          <p:nvPr/>
        </p:nvSpPr>
        <p:spPr>
          <a:xfrm>
            <a:off x="1343472" y="5397823"/>
            <a:ext cx="8928992" cy="14155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499085F-E784-421B-8953-62E6CE5C18BB}"/>
              </a:ext>
            </a:extLst>
          </p:cNvPr>
          <p:cNvGrpSpPr/>
          <p:nvPr/>
        </p:nvGrpSpPr>
        <p:grpSpPr>
          <a:xfrm>
            <a:off x="7680176" y="3348451"/>
            <a:ext cx="495239" cy="1037954"/>
            <a:chOff x="6924172" y="2702766"/>
            <a:chExt cx="625754" cy="107020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8850CEA9-E7BD-4245-9601-527CE6D1CF14}"/>
                </a:ext>
              </a:extLst>
            </p:cNvPr>
            <p:cNvCxnSpPr/>
            <p:nvPr/>
          </p:nvCxnSpPr>
          <p:spPr>
            <a:xfrm flipV="1">
              <a:off x="6924172" y="2709042"/>
              <a:ext cx="0" cy="1063927"/>
            </a:xfrm>
            <a:prstGeom prst="line">
              <a:avLst/>
            </a:prstGeom>
            <a:ln w="28575" cap="rnd"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0B2D508F-1B05-4542-9423-55A3E8040812}"/>
                </a:ext>
              </a:extLst>
            </p:cNvPr>
            <p:cNvCxnSpPr/>
            <p:nvPr/>
          </p:nvCxnSpPr>
          <p:spPr>
            <a:xfrm flipV="1">
              <a:off x="6924172" y="2702766"/>
              <a:ext cx="625754" cy="1"/>
            </a:xfrm>
            <a:prstGeom prst="line">
              <a:avLst/>
            </a:prstGeom>
            <a:ln w="28575" cap="rnd">
              <a:solidFill>
                <a:schemeClr val="bg1">
                  <a:lumMod val="85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40E8225-168C-43B4-A5D8-1F66E9434A3E}"/>
              </a:ext>
            </a:extLst>
          </p:cNvPr>
          <p:cNvGrpSpPr/>
          <p:nvPr/>
        </p:nvGrpSpPr>
        <p:grpSpPr>
          <a:xfrm>
            <a:off x="6096000" y="2694323"/>
            <a:ext cx="468237" cy="1332042"/>
            <a:chOff x="5934075" y="1725482"/>
            <a:chExt cx="610984" cy="159153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A1471B5E-3D1D-4DAB-A4F3-86BDF1253E19}"/>
                </a:ext>
              </a:extLst>
            </p:cNvPr>
            <p:cNvCxnSpPr/>
            <p:nvPr/>
          </p:nvCxnSpPr>
          <p:spPr>
            <a:xfrm flipV="1">
              <a:off x="5934075" y="1725482"/>
              <a:ext cx="0" cy="1591535"/>
            </a:xfrm>
            <a:prstGeom prst="line">
              <a:avLst/>
            </a:prstGeom>
            <a:ln w="28575" cap="rnd"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75DF0AE2-C884-4A92-9FB8-84B40707818E}"/>
                </a:ext>
              </a:extLst>
            </p:cNvPr>
            <p:cNvCxnSpPr/>
            <p:nvPr/>
          </p:nvCxnSpPr>
          <p:spPr>
            <a:xfrm>
              <a:off x="5934075" y="1725482"/>
              <a:ext cx="610984" cy="1"/>
            </a:xfrm>
            <a:prstGeom prst="line">
              <a:avLst/>
            </a:prstGeom>
            <a:ln w="28575" cap="rnd">
              <a:solidFill>
                <a:schemeClr val="bg1">
                  <a:lumMod val="85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B65D9B0-1043-45F5-AFF6-5985ED9D78BB}"/>
              </a:ext>
            </a:extLst>
          </p:cNvPr>
          <p:cNvGrpSpPr/>
          <p:nvPr/>
        </p:nvGrpSpPr>
        <p:grpSpPr>
          <a:xfrm>
            <a:off x="4051132" y="1578093"/>
            <a:ext cx="2029259" cy="1040732"/>
            <a:chOff x="3399003" y="1455052"/>
            <a:chExt cx="2029259" cy="1040732"/>
          </a:xfrm>
        </p:grpSpPr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xmlns="" id="{E42F4BF0-AF72-4B6B-9CB5-E84796A38A36}"/>
                </a:ext>
              </a:extLst>
            </p:cNvPr>
            <p:cNvSpPr txBox="1">
              <a:spLocks/>
            </p:cNvSpPr>
            <p:nvPr/>
          </p:nvSpPr>
          <p:spPr>
            <a:xfrm>
              <a:off x="3433966" y="1813484"/>
              <a:ext cx="1994296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buNone/>
                <a:defRPr/>
              </a:pPr>
              <a:r>
                <a:rPr lang="ar-SA" sz="2800" b="1" dirty="0">
                  <a:solidFill>
                    <a:schemeClr val="bg1"/>
                  </a:solidFill>
                </a:rPr>
                <a:t> المؤتمر التاسع 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</a:endParaRPr>
            </a:p>
          </p:txBody>
        </p:sp>
        <p:sp>
          <p:nvSpPr>
            <p:cNvPr id="24" name="Title 13">
              <a:extLst>
                <a:ext uri="{FF2B5EF4-FFF2-40B4-BE49-F238E27FC236}">
                  <a16:creationId xmlns:a16="http://schemas.microsoft.com/office/drawing/2014/main" xmlns="" id="{CB136AD8-8C02-4B17-83C0-4616244290DF}"/>
                </a:ext>
              </a:extLst>
            </p:cNvPr>
            <p:cNvSpPr txBox="1">
              <a:spLocks/>
            </p:cNvSpPr>
            <p:nvPr/>
          </p:nvSpPr>
          <p:spPr>
            <a:xfrm>
              <a:off x="3399003" y="1455052"/>
              <a:ext cx="1999872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lvl="0" algn="ctr">
                <a:defRPr/>
              </a:pPr>
              <a:r>
                <a:rPr lang="ar-SA" sz="4400" b="1" dirty="0">
                  <a:solidFill>
                    <a:srgbClr val="FF4F4F"/>
                  </a:solidFill>
                </a:rPr>
                <a:t>33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4F4F"/>
                </a:solidFill>
                <a:effectLst/>
                <a:uLnTx/>
                <a:uFillTx/>
                <a:latin typeface="Lato Black" panose="020F0A02020204030203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A498E0FF-A696-44FC-B5E8-955BD17E9D5D}"/>
              </a:ext>
            </a:extLst>
          </p:cNvPr>
          <p:cNvGrpSpPr/>
          <p:nvPr/>
        </p:nvGrpSpPr>
        <p:grpSpPr>
          <a:xfrm>
            <a:off x="3217469" y="3234684"/>
            <a:ext cx="2310357" cy="2838085"/>
            <a:chOff x="2917062" y="3069367"/>
            <a:chExt cx="2642616" cy="2838085"/>
          </a:xfrm>
        </p:grpSpPr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xmlns="" id="{81AFB354-CBFC-443F-BA32-9B97181AF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729" y="3069367"/>
              <a:ext cx="393976" cy="262650"/>
            </a:xfrm>
            <a:custGeom>
              <a:avLst/>
              <a:gdLst>
                <a:gd name="T0" fmla="*/ 0 w 108"/>
                <a:gd name="T1" fmla="*/ 0 h 72"/>
                <a:gd name="T2" fmla="*/ 0 w 108"/>
                <a:gd name="T3" fmla="*/ 72 h 72"/>
                <a:gd name="T4" fmla="*/ 108 w 108"/>
                <a:gd name="T5" fmla="*/ 42 h 72"/>
                <a:gd name="T6" fmla="*/ 0 w 108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72">
                  <a:moveTo>
                    <a:pt x="0" y="0"/>
                  </a:moveTo>
                  <a:lnTo>
                    <a:pt x="0" y="72"/>
                  </a:lnTo>
                  <a:lnTo>
                    <a:pt x="108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14">
              <a:extLst>
                <a:ext uri="{FF2B5EF4-FFF2-40B4-BE49-F238E27FC236}">
                  <a16:creationId xmlns:a16="http://schemas.microsoft.com/office/drawing/2014/main" xmlns="" id="{C5BFC93B-60D9-444E-86BB-D4C98E8A4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7982" y="3372144"/>
              <a:ext cx="2101230" cy="2535308"/>
            </a:xfrm>
            <a:prstGeom prst="rect">
              <a:avLst/>
            </a:prstGeom>
            <a:solidFill>
              <a:srgbClr val="FF4F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xmlns="" id="{A53E2F6E-3DA1-490E-9BE3-241CBABDA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062" y="3222580"/>
              <a:ext cx="2642616" cy="155448"/>
            </a:xfrm>
            <a:custGeom>
              <a:avLst/>
              <a:gdLst>
                <a:gd name="T0" fmla="*/ 579 w 721"/>
                <a:gd name="T1" fmla="*/ 41 h 41"/>
                <a:gd name="T2" fmla="*/ 721 w 721"/>
                <a:gd name="T3" fmla="*/ 0 h 41"/>
                <a:gd name="T4" fmla="*/ 186 w 721"/>
                <a:gd name="T5" fmla="*/ 0 h 41"/>
                <a:gd name="T6" fmla="*/ 0 w 721"/>
                <a:gd name="T7" fmla="*/ 41 h 41"/>
                <a:gd name="T8" fmla="*/ 579 w 721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1" h="41">
                  <a:moveTo>
                    <a:pt x="579" y="41"/>
                  </a:moveTo>
                  <a:lnTo>
                    <a:pt x="721" y="0"/>
                  </a:lnTo>
                  <a:lnTo>
                    <a:pt x="186" y="0"/>
                  </a:lnTo>
                  <a:lnTo>
                    <a:pt x="0" y="41"/>
                  </a:lnTo>
                  <a:lnTo>
                    <a:pt x="579" y="41"/>
                  </a:lnTo>
                  <a:close/>
                </a:path>
              </a:pathLst>
            </a:custGeom>
            <a:solidFill>
              <a:srgbClr val="FF797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xmlns="" id="{3402671D-B078-4BBD-BE4C-F8EA37973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729" y="3069367"/>
              <a:ext cx="2305488" cy="153213"/>
            </a:xfrm>
            <a:custGeom>
              <a:avLst/>
              <a:gdLst>
                <a:gd name="T0" fmla="*/ 632 w 632"/>
                <a:gd name="T1" fmla="*/ 42 h 42"/>
                <a:gd name="T2" fmla="*/ 490 w 632"/>
                <a:gd name="T3" fmla="*/ 0 h 42"/>
                <a:gd name="T4" fmla="*/ 0 w 632"/>
                <a:gd name="T5" fmla="*/ 0 h 42"/>
                <a:gd name="T6" fmla="*/ 97 w 632"/>
                <a:gd name="T7" fmla="*/ 42 h 42"/>
                <a:gd name="T8" fmla="*/ 632 w 632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2" h="42">
                  <a:moveTo>
                    <a:pt x="632" y="42"/>
                  </a:moveTo>
                  <a:lnTo>
                    <a:pt x="490" y="0"/>
                  </a:lnTo>
                  <a:lnTo>
                    <a:pt x="0" y="0"/>
                  </a:lnTo>
                  <a:lnTo>
                    <a:pt x="97" y="42"/>
                  </a:lnTo>
                  <a:lnTo>
                    <a:pt x="632" y="42"/>
                  </a:lnTo>
                  <a:close/>
                </a:path>
              </a:pathLst>
            </a:custGeom>
            <a:solidFill>
              <a:srgbClr val="FF797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xmlns="" id="{06BA595C-E21F-45BB-A35F-22ACF4846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211" y="3222580"/>
              <a:ext cx="518005" cy="2684872"/>
            </a:xfrm>
            <a:custGeom>
              <a:avLst/>
              <a:gdLst>
                <a:gd name="T0" fmla="*/ 142 w 142"/>
                <a:gd name="T1" fmla="*/ 0 h 736"/>
                <a:gd name="T2" fmla="*/ 142 w 142"/>
                <a:gd name="T3" fmla="*/ 652 h 736"/>
                <a:gd name="T4" fmla="*/ 0 w 142"/>
                <a:gd name="T5" fmla="*/ 736 h 736"/>
                <a:gd name="T6" fmla="*/ 0 w 142"/>
                <a:gd name="T7" fmla="*/ 41 h 736"/>
                <a:gd name="T8" fmla="*/ 142 w 142"/>
                <a:gd name="T9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736">
                  <a:moveTo>
                    <a:pt x="142" y="0"/>
                  </a:moveTo>
                  <a:lnTo>
                    <a:pt x="142" y="652"/>
                  </a:lnTo>
                  <a:lnTo>
                    <a:pt x="0" y="736"/>
                  </a:lnTo>
                  <a:lnTo>
                    <a:pt x="0" y="41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B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C491F85B-5A9D-4351-9778-C87ACAA5C96F}"/>
              </a:ext>
            </a:extLst>
          </p:cNvPr>
          <p:cNvGrpSpPr/>
          <p:nvPr/>
        </p:nvGrpSpPr>
        <p:grpSpPr>
          <a:xfrm>
            <a:off x="5501953" y="3870021"/>
            <a:ext cx="1762719" cy="2212546"/>
            <a:chOff x="5408595" y="3702202"/>
            <a:chExt cx="1265831" cy="2212546"/>
          </a:xfrm>
        </p:grpSpPr>
        <p:sp>
          <p:nvSpPr>
            <p:cNvPr id="50" name="Rectangle 11">
              <a:extLst>
                <a:ext uri="{FF2B5EF4-FFF2-40B4-BE49-F238E27FC236}">
                  <a16:creationId xmlns:a16="http://schemas.microsoft.com/office/drawing/2014/main" xmlns="" id="{7DD2DE7B-4741-4646-85E5-429135B56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1509" y="3704106"/>
              <a:ext cx="496118" cy="616500"/>
            </a:xfrm>
            <a:prstGeom prst="rect">
              <a:avLst/>
            </a:prstGeom>
            <a:solidFill>
              <a:srgbClr val="B1931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xmlns="" id="{F044D818-A66B-4A00-BE6F-14EC144D7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595" y="3702202"/>
              <a:ext cx="1265831" cy="147820"/>
            </a:xfrm>
            <a:custGeom>
              <a:avLst/>
              <a:gdLst>
                <a:gd name="T0" fmla="*/ 343 w 343"/>
                <a:gd name="T1" fmla="*/ 46 h 46"/>
                <a:gd name="T2" fmla="*/ 200 w 343"/>
                <a:gd name="T3" fmla="*/ 0 h 46"/>
                <a:gd name="T4" fmla="*/ 0 w 343"/>
                <a:gd name="T5" fmla="*/ 0 h 46"/>
                <a:gd name="T6" fmla="*/ 131 w 343"/>
                <a:gd name="T7" fmla="*/ 46 h 46"/>
                <a:gd name="T8" fmla="*/ 343 w 34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3" h="46">
                  <a:moveTo>
                    <a:pt x="343" y="46"/>
                  </a:moveTo>
                  <a:lnTo>
                    <a:pt x="200" y="0"/>
                  </a:lnTo>
                  <a:lnTo>
                    <a:pt x="0" y="0"/>
                  </a:lnTo>
                  <a:lnTo>
                    <a:pt x="131" y="46"/>
                  </a:lnTo>
                  <a:lnTo>
                    <a:pt x="343" y="4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21">
              <a:extLst>
                <a:ext uri="{FF2B5EF4-FFF2-40B4-BE49-F238E27FC236}">
                  <a16:creationId xmlns:a16="http://schemas.microsoft.com/office/drawing/2014/main" xmlns="" id="{74ED9E62-402B-41E6-9F53-509F10A62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8595" y="4054306"/>
              <a:ext cx="791601" cy="1860441"/>
            </a:xfrm>
            <a:prstGeom prst="rect">
              <a:avLst/>
            </a:prstGeom>
            <a:solidFill>
              <a:srgbClr val="FFC9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xmlns="" id="{1EB0BD5C-9891-4108-A31D-F5A577FB4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595" y="3850023"/>
              <a:ext cx="1265831" cy="204284"/>
            </a:xfrm>
            <a:custGeom>
              <a:avLst/>
              <a:gdLst>
                <a:gd name="T0" fmla="*/ 217 w 347"/>
                <a:gd name="T1" fmla="*/ 56 h 56"/>
                <a:gd name="T2" fmla="*/ 347 w 347"/>
                <a:gd name="T3" fmla="*/ 0 h 56"/>
                <a:gd name="T4" fmla="*/ 135 w 347"/>
                <a:gd name="T5" fmla="*/ 0 h 56"/>
                <a:gd name="T6" fmla="*/ 0 w 347"/>
                <a:gd name="T7" fmla="*/ 56 h 56"/>
                <a:gd name="T8" fmla="*/ 217 w 347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56">
                  <a:moveTo>
                    <a:pt x="217" y="56"/>
                  </a:moveTo>
                  <a:lnTo>
                    <a:pt x="347" y="0"/>
                  </a:lnTo>
                  <a:lnTo>
                    <a:pt x="135" y="0"/>
                  </a:lnTo>
                  <a:lnTo>
                    <a:pt x="0" y="56"/>
                  </a:lnTo>
                  <a:lnTo>
                    <a:pt x="217" y="5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24">
              <a:extLst>
                <a:ext uri="{FF2B5EF4-FFF2-40B4-BE49-F238E27FC236}">
                  <a16:creationId xmlns:a16="http://schemas.microsoft.com/office/drawing/2014/main" xmlns="" id="{75234146-85E4-41CB-9B9C-462D634BF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194" y="3850023"/>
              <a:ext cx="474230" cy="2064725"/>
            </a:xfrm>
            <a:custGeom>
              <a:avLst/>
              <a:gdLst>
                <a:gd name="T0" fmla="*/ 130 w 130"/>
                <a:gd name="T1" fmla="*/ 0 h 566"/>
                <a:gd name="T2" fmla="*/ 130 w 130"/>
                <a:gd name="T3" fmla="*/ 472 h 566"/>
                <a:gd name="T4" fmla="*/ 0 w 130"/>
                <a:gd name="T5" fmla="*/ 566 h 566"/>
                <a:gd name="T6" fmla="*/ 0 w 130"/>
                <a:gd name="T7" fmla="*/ 56 h 566"/>
                <a:gd name="T8" fmla="*/ 130 w 130"/>
                <a:gd name="T9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566">
                  <a:moveTo>
                    <a:pt x="130" y="0"/>
                  </a:moveTo>
                  <a:lnTo>
                    <a:pt x="130" y="472"/>
                  </a:lnTo>
                  <a:lnTo>
                    <a:pt x="0" y="566"/>
                  </a:lnTo>
                  <a:lnTo>
                    <a:pt x="0" y="56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B1931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6B12395D-0B36-4C18-83A1-B24EC0B40C66}"/>
              </a:ext>
            </a:extLst>
          </p:cNvPr>
          <p:cNvGrpSpPr/>
          <p:nvPr/>
        </p:nvGrpSpPr>
        <p:grpSpPr>
          <a:xfrm>
            <a:off x="7248128" y="4324533"/>
            <a:ext cx="1420347" cy="1751005"/>
            <a:chOff x="6575931" y="4149151"/>
            <a:chExt cx="1181927" cy="1751005"/>
          </a:xfrm>
        </p:grpSpPr>
        <p:sp>
          <p:nvSpPr>
            <p:cNvPr id="56" name="Rectangle 18">
              <a:extLst>
                <a:ext uri="{FF2B5EF4-FFF2-40B4-BE49-F238E27FC236}">
                  <a16:creationId xmlns:a16="http://schemas.microsoft.com/office/drawing/2014/main" xmlns="" id="{866FE831-16E0-4451-A267-2912CD38A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9580" y="4149151"/>
              <a:ext cx="452342" cy="663923"/>
            </a:xfrm>
            <a:prstGeom prst="rect">
              <a:avLst/>
            </a:prstGeom>
            <a:solidFill>
              <a:srgbClr val="008E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xmlns="" id="{09F8F50C-2071-4B55-A7D7-E127801CE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873" y="4149152"/>
              <a:ext cx="1170985" cy="175100"/>
            </a:xfrm>
            <a:custGeom>
              <a:avLst/>
              <a:gdLst>
                <a:gd name="T0" fmla="*/ 2 w 321"/>
                <a:gd name="T1" fmla="*/ 0 h 48"/>
                <a:gd name="T2" fmla="*/ 168 w 321"/>
                <a:gd name="T3" fmla="*/ 0 h 48"/>
                <a:gd name="T4" fmla="*/ 321 w 321"/>
                <a:gd name="T5" fmla="*/ 48 h 48"/>
                <a:gd name="T6" fmla="*/ 120 w 321"/>
                <a:gd name="T7" fmla="*/ 48 h 48"/>
                <a:gd name="T8" fmla="*/ 0 w 321"/>
                <a:gd name="T9" fmla="*/ 5 h 48"/>
                <a:gd name="T10" fmla="*/ 2 w 321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1" h="48">
                  <a:moveTo>
                    <a:pt x="2" y="0"/>
                  </a:moveTo>
                  <a:lnTo>
                    <a:pt x="168" y="0"/>
                  </a:lnTo>
                  <a:lnTo>
                    <a:pt x="321" y="48"/>
                  </a:lnTo>
                  <a:lnTo>
                    <a:pt x="120" y="48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CF89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Rectangle 25">
              <a:extLst>
                <a:ext uri="{FF2B5EF4-FFF2-40B4-BE49-F238E27FC236}">
                  <a16:creationId xmlns:a16="http://schemas.microsoft.com/office/drawing/2014/main" xmlns="" id="{ADF30D94-E108-4FDD-9598-402B778C8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5931" y="4561367"/>
              <a:ext cx="766064" cy="1338789"/>
            </a:xfrm>
            <a:prstGeom prst="rect">
              <a:avLst/>
            </a:prstGeom>
            <a:solidFill>
              <a:srgbClr val="08E2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26">
              <a:extLst>
                <a:ext uri="{FF2B5EF4-FFF2-40B4-BE49-F238E27FC236}">
                  <a16:creationId xmlns:a16="http://schemas.microsoft.com/office/drawing/2014/main" xmlns="" id="{58EB0478-EBE7-4D07-9B0F-2827026AC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1995" y="4324253"/>
              <a:ext cx="415863" cy="1575903"/>
            </a:xfrm>
            <a:custGeom>
              <a:avLst/>
              <a:gdLst>
                <a:gd name="T0" fmla="*/ 0 w 114"/>
                <a:gd name="T1" fmla="*/ 65 h 432"/>
                <a:gd name="T2" fmla="*/ 114 w 114"/>
                <a:gd name="T3" fmla="*/ 0 h 432"/>
                <a:gd name="T4" fmla="*/ 114 w 114"/>
                <a:gd name="T5" fmla="*/ 335 h 432"/>
                <a:gd name="T6" fmla="*/ 0 w 114"/>
                <a:gd name="T7" fmla="*/ 432 h 432"/>
                <a:gd name="T8" fmla="*/ 0 w 114"/>
                <a:gd name="T9" fmla="*/ 6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432">
                  <a:moveTo>
                    <a:pt x="0" y="65"/>
                  </a:moveTo>
                  <a:lnTo>
                    <a:pt x="114" y="0"/>
                  </a:lnTo>
                  <a:lnTo>
                    <a:pt x="114" y="335"/>
                  </a:lnTo>
                  <a:lnTo>
                    <a:pt x="0" y="43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8E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27">
              <a:extLst>
                <a:ext uri="{FF2B5EF4-FFF2-40B4-BE49-F238E27FC236}">
                  <a16:creationId xmlns:a16="http://schemas.microsoft.com/office/drawing/2014/main" xmlns="" id="{08C0EBEB-EC9C-4223-B6F7-AB3A462A1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5931" y="4324253"/>
              <a:ext cx="1181927" cy="237116"/>
            </a:xfrm>
            <a:custGeom>
              <a:avLst/>
              <a:gdLst>
                <a:gd name="T0" fmla="*/ 0 w 324"/>
                <a:gd name="T1" fmla="*/ 65 h 65"/>
                <a:gd name="T2" fmla="*/ 123 w 324"/>
                <a:gd name="T3" fmla="*/ 0 h 65"/>
                <a:gd name="T4" fmla="*/ 324 w 324"/>
                <a:gd name="T5" fmla="*/ 0 h 65"/>
                <a:gd name="T6" fmla="*/ 210 w 324"/>
                <a:gd name="T7" fmla="*/ 65 h 65"/>
                <a:gd name="T8" fmla="*/ 0 w 324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65">
                  <a:moveTo>
                    <a:pt x="0" y="65"/>
                  </a:moveTo>
                  <a:lnTo>
                    <a:pt x="123" y="0"/>
                  </a:lnTo>
                  <a:lnTo>
                    <a:pt x="324" y="0"/>
                  </a:lnTo>
                  <a:lnTo>
                    <a:pt x="210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2CF89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630B650A-3108-4A6F-AC3F-4AB80517FC23}"/>
              </a:ext>
            </a:extLst>
          </p:cNvPr>
          <p:cNvSpPr txBox="1"/>
          <p:nvPr/>
        </p:nvSpPr>
        <p:spPr>
          <a:xfrm>
            <a:off x="3673535" y="270856"/>
            <a:ext cx="4719562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b="1" dirty="0">
                <a:solidFill>
                  <a:schemeClr val="bg1"/>
                </a:solidFill>
                <a:cs typeface="Basha-7a" panose="02010000000000000000" pitchFamily="2" charset="-78"/>
              </a:rPr>
              <a:t>عدد المراكز البحثية</a:t>
            </a:r>
            <a:endParaRPr lang="en-US" sz="4400" dirty="0">
              <a:solidFill>
                <a:schemeClr val="bg1"/>
              </a:solidFill>
              <a:cs typeface="Basha-7a" panose="02010000000000000000" pitchFamily="2" charset="-78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04387CB0-F3BB-4CF3-8F8C-A423AAB661E3}"/>
              </a:ext>
            </a:extLst>
          </p:cNvPr>
          <p:cNvGrpSpPr/>
          <p:nvPr/>
        </p:nvGrpSpPr>
        <p:grpSpPr>
          <a:xfrm>
            <a:off x="6099918" y="1884631"/>
            <a:ext cx="1999872" cy="1040345"/>
            <a:chOff x="2894989" y="1472719"/>
            <a:chExt cx="1999872" cy="1040345"/>
          </a:xfrm>
        </p:grpSpPr>
        <p:sp>
          <p:nvSpPr>
            <p:cNvPr id="63" name="Content Placeholder 2">
              <a:extLst>
                <a:ext uri="{FF2B5EF4-FFF2-40B4-BE49-F238E27FC236}">
                  <a16:creationId xmlns:a16="http://schemas.microsoft.com/office/drawing/2014/main" xmlns="" id="{83D6F0E4-B7D4-4D2B-A61B-57AB06BA0CB1}"/>
                </a:ext>
              </a:extLst>
            </p:cNvPr>
            <p:cNvSpPr txBox="1">
              <a:spLocks/>
            </p:cNvSpPr>
            <p:nvPr/>
          </p:nvSpPr>
          <p:spPr>
            <a:xfrm>
              <a:off x="2919602" y="1830764"/>
              <a:ext cx="1898893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buNone/>
                <a:defRPr/>
              </a:pPr>
              <a:r>
                <a:rPr lang="ar-SA" sz="2800" b="1" dirty="0">
                  <a:solidFill>
                    <a:schemeClr val="bg1"/>
                  </a:solidFill>
                </a:rPr>
                <a:t>المؤتمر الثامن 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4" name="Title 13">
              <a:extLst>
                <a:ext uri="{FF2B5EF4-FFF2-40B4-BE49-F238E27FC236}">
                  <a16:creationId xmlns:a16="http://schemas.microsoft.com/office/drawing/2014/main" xmlns="" id="{0F670E4E-A511-4706-83A2-0E406774A162}"/>
                </a:ext>
              </a:extLst>
            </p:cNvPr>
            <p:cNvSpPr txBox="1">
              <a:spLocks/>
            </p:cNvSpPr>
            <p:nvPr/>
          </p:nvSpPr>
          <p:spPr>
            <a:xfrm>
              <a:off x="2894989" y="1472719"/>
              <a:ext cx="1999872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ar-SA" sz="4400" b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8</a:t>
              </a:r>
              <a:endPara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1AF2F369-B156-484D-BCE2-EC7C442B25CF}"/>
              </a:ext>
            </a:extLst>
          </p:cNvPr>
          <p:cNvGrpSpPr/>
          <p:nvPr/>
        </p:nvGrpSpPr>
        <p:grpSpPr>
          <a:xfrm>
            <a:off x="7933040" y="2710190"/>
            <a:ext cx="1763360" cy="1100151"/>
            <a:chOff x="3148595" y="1411483"/>
            <a:chExt cx="2022898" cy="1100151"/>
          </a:xfrm>
        </p:grpSpPr>
        <p:sp>
          <p:nvSpPr>
            <p:cNvPr id="66" name="Content Placeholder 2">
              <a:extLst>
                <a:ext uri="{FF2B5EF4-FFF2-40B4-BE49-F238E27FC236}">
                  <a16:creationId xmlns:a16="http://schemas.microsoft.com/office/drawing/2014/main" xmlns="" id="{DF7BE109-105E-4FB5-B056-A19047F58622}"/>
                </a:ext>
              </a:extLst>
            </p:cNvPr>
            <p:cNvSpPr txBox="1">
              <a:spLocks/>
            </p:cNvSpPr>
            <p:nvPr/>
          </p:nvSpPr>
          <p:spPr>
            <a:xfrm>
              <a:off x="3148595" y="1829334"/>
              <a:ext cx="1756788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buNone/>
                <a:defRPr/>
              </a:pPr>
              <a:r>
                <a:rPr lang="ar-SA" sz="2800" b="1" dirty="0">
                  <a:solidFill>
                    <a:schemeClr val="bg1"/>
                  </a:solidFill>
                </a:rPr>
                <a:t>المؤتمر السابع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7" name="Title 13">
              <a:extLst>
                <a:ext uri="{FF2B5EF4-FFF2-40B4-BE49-F238E27FC236}">
                  <a16:creationId xmlns:a16="http://schemas.microsoft.com/office/drawing/2014/main" xmlns="" id="{09D735EF-7C0D-4A7E-8017-FE4E464C2BE6}"/>
                </a:ext>
              </a:extLst>
            </p:cNvPr>
            <p:cNvSpPr txBox="1">
              <a:spLocks/>
            </p:cNvSpPr>
            <p:nvPr/>
          </p:nvSpPr>
          <p:spPr>
            <a:xfrm>
              <a:off x="3171621" y="1411483"/>
              <a:ext cx="1999872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ar-SA" sz="4400" b="1" dirty="0">
                  <a:solidFill>
                    <a:srgbClr val="08EE80"/>
                  </a:solidFill>
                </a:rPr>
                <a:t>3</a:t>
              </a:r>
              <a:endParaRPr lang="en-US" sz="4400" b="1" dirty="0">
                <a:solidFill>
                  <a:srgbClr val="08EE80"/>
                </a:solidFill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102B6042-C849-422E-A38D-B50AF061749F}"/>
              </a:ext>
            </a:extLst>
          </p:cNvPr>
          <p:cNvGrpSpPr/>
          <p:nvPr/>
        </p:nvGrpSpPr>
        <p:grpSpPr>
          <a:xfrm>
            <a:off x="4109947" y="2242677"/>
            <a:ext cx="401831" cy="1007708"/>
            <a:chOff x="6924172" y="2702766"/>
            <a:chExt cx="625754" cy="1070203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F97A8C29-36E4-4BAE-B3B0-E1B741F76AD0}"/>
                </a:ext>
              </a:extLst>
            </p:cNvPr>
            <p:cNvCxnSpPr/>
            <p:nvPr/>
          </p:nvCxnSpPr>
          <p:spPr>
            <a:xfrm flipV="1">
              <a:off x="6924172" y="2709042"/>
              <a:ext cx="0" cy="1063927"/>
            </a:xfrm>
            <a:prstGeom prst="line">
              <a:avLst/>
            </a:prstGeom>
            <a:ln w="28575" cap="rnd"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424DB01B-5EEE-4D89-B99F-F60FCF095117}"/>
                </a:ext>
              </a:extLst>
            </p:cNvPr>
            <p:cNvCxnSpPr/>
            <p:nvPr/>
          </p:nvCxnSpPr>
          <p:spPr>
            <a:xfrm flipV="1">
              <a:off x="6924172" y="2702766"/>
              <a:ext cx="625754" cy="1"/>
            </a:xfrm>
            <a:prstGeom prst="line">
              <a:avLst/>
            </a:prstGeom>
            <a:ln w="28575" cap="rnd">
              <a:solidFill>
                <a:schemeClr val="bg1">
                  <a:lumMod val="85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409416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bg1">
                <a:lumMod val="95000"/>
              </a:schemeClr>
            </a:gs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244365D-5B46-45CF-B975-AC9B01569FF2}"/>
              </a:ext>
            </a:extLst>
          </p:cNvPr>
          <p:cNvSpPr txBox="1"/>
          <p:nvPr/>
        </p:nvSpPr>
        <p:spPr>
          <a:xfrm>
            <a:off x="4511824" y="188640"/>
            <a:ext cx="3648756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8000" b="1" dirty="0">
                <a:solidFill>
                  <a:srgbClr val="C00000"/>
                </a:solidFill>
                <a:latin typeface="AnNahar" panose="020B0800040000020004" pitchFamily="34" charset="-78"/>
                <a:ea typeface="AnNahar" panose="020B0800040000020004" pitchFamily="34" charset="-78"/>
                <a:cs typeface="AnNahar" panose="020B0800040000020004" pitchFamily="34" charset="-78"/>
              </a:rPr>
              <a:t>مصر </a:t>
            </a:r>
            <a:r>
              <a:rPr lang="en-US" sz="8000" b="1" dirty="0">
                <a:solidFill>
                  <a:srgbClr val="C00000"/>
                </a:solidFill>
                <a:latin typeface="AnNahar" panose="020B0800040000020004" pitchFamily="34" charset="-78"/>
                <a:ea typeface="AnNahar" panose="020B0800040000020004" pitchFamily="34" charset="-78"/>
                <a:cs typeface="AnNahar" panose="020B0800040000020004" pitchFamily="34" charset="-78"/>
              </a:rPr>
              <a:t>Egypt</a:t>
            </a:r>
            <a:endParaRPr lang="en-US" sz="8000" dirty="0">
              <a:solidFill>
                <a:srgbClr val="C00000"/>
              </a:solidFill>
              <a:latin typeface="AnNahar" panose="020B0800040000020004" pitchFamily="34" charset="-78"/>
              <a:ea typeface="AnNahar" panose="020B0800040000020004" pitchFamily="34" charset="-78"/>
              <a:cs typeface="AnNahar" panose="020B0800040000020004" pitchFamily="34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06F4E9B-8817-44A1-98FF-47B3C3221DDB}"/>
              </a:ext>
            </a:extLst>
          </p:cNvPr>
          <p:cNvSpPr txBox="1"/>
          <p:nvPr/>
        </p:nvSpPr>
        <p:spPr>
          <a:xfrm>
            <a:off x="9120336" y="4293096"/>
            <a:ext cx="237626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C00000"/>
                </a:solidFill>
                <a:cs typeface="Basha-7a" panose="02010000000000000000" pitchFamily="2" charset="-78"/>
              </a:rPr>
              <a:t>الجامعات</a:t>
            </a:r>
            <a:endParaRPr lang="en-US" sz="4400" dirty="0">
              <a:solidFill>
                <a:srgbClr val="C00000"/>
              </a:solidFill>
              <a:cs typeface="Basha-7a" panose="02010000000000000000" pitchFamily="2" charset="-7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7EF0416D-199D-40A8-A771-DAF27EF1733D}"/>
              </a:ext>
            </a:extLst>
          </p:cNvPr>
          <p:cNvSpPr/>
          <p:nvPr/>
        </p:nvSpPr>
        <p:spPr>
          <a:xfrm>
            <a:off x="9264352" y="2060848"/>
            <a:ext cx="1875785" cy="187578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/>
              <a:t>21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25727762-C989-4D66-86C8-9F925907D88E}"/>
              </a:ext>
            </a:extLst>
          </p:cNvPr>
          <p:cNvSpPr/>
          <p:nvPr/>
        </p:nvSpPr>
        <p:spPr>
          <a:xfrm>
            <a:off x="6700901" y="2060848"/>
            <a:ext cx="1875785" cy="187578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/>
              <a:t>18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A4628FC-5855-48D6-B1C0-B8489C0798BB}"/>
              </a:ext>
            </a:extLst>
          </p:cNvPr>
          <p:cNvSpPr txBox="1"/>
          <p:nvPr/>
        </p:nvSpPr>
        <p:spPr>
          <a:xfrm>
            <a:off x="6450661" y="4293096"/>
            <a:ext cx="2376264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0070C0"/>
                </a:solidFill>
                <a:cs typeface="Basha-7a" panose="02010000000000000000" pitchFamily="2" charset="-78"/>
              </a:rPr>
              <a:t>المراكز البحثية</a:t>
            </a:r>
            <a:endParaRPr lang="en-US" sz="4400" dirty="0">
              <a:solidFill>
                <a:srgbClr val="0070C0"/>
              </a:solidFill>
              <a:cs typeface="Basha-7a" panose="02010000000000000000" pitchFamily="2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B081F5F-51FC-4E64-8F0C-0DF4A33F8C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6252" y="1483270"/>
            <a:ext cx="4570406" cy="4585692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bg1">
                <a:lumMod val="95000"/>
              </a:schemeClr>
            </a:gs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244365D-5B46-45CF-B975-AC9B01569FF2}"/>
              </a:ext>
            </a:extLst>
          </p:cNvPr>
          <p:cNvSpPr txBox="1"/>
          <p:nvPr/>
        </p:nvSpPr>
        <p:spPr>
          <a:xfrm>
            <a:off x="4683346" y="188640"/>
            <a:ext cx="3477234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8000" b="1" dirty="0">
                <a:solidFill>
                  <a:srgbClr val="C00000"/>
                </a:solidFill>
                <a:latin typeface="AnNahar" panose="020B0800040000020004" pitchFamily="34" charset="-78"/>
                <a:ea typeface="AnNahar" panose="020B0800040000020004" pitchFamily="34" charset="-78"/>
                <a:cs typeface="AnNahar" panose="020B0800040000020004" pitchFamily="34" charset="-78"/>
              </a:rPr>
              <a:t>العراق </a:t>
            </a:r>
            <a:r>
              <a:rPr lang="en-US" sz="8000" b="1" dirty="0">
                <a:solidFill>
                  <a:srgbClr val="C00000"/>
                </a:solidFill>
                <a:latin typeface="AnNahar" panose="020B0800040000020004" pitchFamily="34" charset="-78"/>
                <a:ea typeface="AnNahar" panose="020B0800040000020004" pitchFamily="34" charset="-78"/>
                <a:cs typeface="AnNahar" panose="020B0800040000020004" pitchFamily="34" charset="-78"/>
              </a:rPr>
              <a:t>Iraq</a:t>
            </a:r>
            <a:endParaRPr lang="en-US" sz="8000" dirty="0">
              <a:solidFill>
                <a:srgbClr val="C00000"/>
              </a:solidFill>
              <a:latin typeface="AnNahar" panose="020B0800040000020004" pitchFamily="34" charset="-78"/>
              <a:ea typeface="AnNahar" panose="020B0800040000020004" pitchFamily="34" charset="-78"/>
              <a:cs typeface="AnNahar" panose="020B0800040000020004" pitchFamily="34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06F4E9B-8817-44A1-98FF-47B3C3221DDB}"/>
              </a:ext>
            </a:extLst>
          </p:cNvPr>
          <p:cNvSpPr txBox="1"/>
          <p:nvPr/>
        </p:nvSpPr>
        <p:spPr>
          <a:xfrm>
            <a:off x="9120336" y="4293096"/>
            <a:ext cx="237626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C00000"/>
                </a:solidFill>
                <a:cs typeface="Basha-7a" panose="02010000000000000000" pitchFamily="2" charset="-78"/>
              </a:rPr>
              <a:t>الجامعات</a:t>
            </a:r>
            <a:endParaRPr lang="en-US" sz="4400" dirty="0">
              <a:solidFill>
                <a:srgbClr val="C00000"/>
              </a:solidFill>
              <a:cs typeface="Basha-7a" panose="02010000000000000000" pitchFamily="2" charset="-7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7EF0416D-199D-40A8-A771-DAF27EF1733D}"/>
              </a:ext>
            </a:extLst>
          </p:cNvPr>
          <p:cNvSpPr/>
          <p:nvPr/>
        </p:nvSpPr>
        <p:spPr>
          <a:xfrm>
            <a:off x="9264352" y="2060848"/>
            <a:ext cx="1875785" cy="187578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/>
              <a:t>26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25727762-C989-4D66-86C8-9F925907D88E}"/>
              </a:ext>
            </a:extLst>
          </p:cNvPr>
          <p:cNvSpPr/>
          <p:nvPr/>
        </p:nvSpPr>
        <p:spPr>
          <a:xfrm>
            <a:off x="6700901" y="2060848"/>
            <a:ext cx="1875785" cy="187578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/>
              <a:t>11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A4628FC-5855-48D6-B1C0-B8489C0798BB}"/>
              </a:ext>
            </a:extLst>
          </p:cNvPr>
          <p:cNvSpPr txBox="1"/>
          <p:nvPr/>
        </p:nvSpPr>
        <p:spPr>
          <a:xfrm>
            <a:off x="6450661" y="4293096"/>
            <a:ext cx="2376264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0070C0"/>
                </a:solidFill>
                <a:cs typeface="Basha-7a" panose="02010000000000000000" pitchFamily="2" charset="-78"/>
              </a:rPr>
              <a:t>المراكز البحثية</a:t>
            </a:r>
            <a:endParaRPr lang="en-US" sz="4400" dirty="0">
              <a:solidFill>
                <a:srgbClr val="0070C0"/>
              </a:solidFill>
              <a:cs typeface="Basha-7a" panose="0201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E48232-B2B6-4B4A-8122-7BA730D6FA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435" y="548681"/>
            <a:ext cx="5569828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596702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bg1">
                <a:lumMod val="95000"/>
              </a:schemeClr>
            </a:gs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244365D-5B46-45CF-B975-AC9B01569FF2}"/>
              </a:ext>
            </a:extLst>
          </p:cNvPr>
          <p:cNvSpPr txBox="1"/>
          <p:nvPr/>
        </p:nvSpPr>
        <p:spPr>
          <a:xfrm>
            <a:off x="3726601" y="16202"/>
            <a:ext cx="4738798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8000" b="1" dirty="0">
                <a:solidFill>
                  <a:srgbClr val="C00000"/>
                </a:solidFill>
                <a:latin typeface="AnNahar" panose="020B0800040000020004" pitchFamily="34" charset="-78"/>
                <a:ea typeface="AnNahar" panose="020B0800040000020004" pitchFamily="34" charset="-78"/>
                <a:cs typeface="AnNahar" panose="020B0800040000020004" pitchFamily="34" charset="-78"/>
              </a:rPr>
              <a:t>الجزائر </a:t>
            </a:r>
            <a:r>
              <a:rPr lang="en-US" sz="8000" b="1" dirty="0">
                <a:solidFill>
                  <a:srgbClr val="C00000"/>
                </a:solidFill>
                <a:latin typeface="AnNahar" panose="020B0800040000020004" pitchFamily="34" charset="-78"/>
                <a:ea typeface="AnNahar" panose="020B0800040000020004" pitchFamily="34" charset="-78"/>
                <a:cs typeface="AnNahar" panose="020B0800040000020004" pitchFamily="34" charset="-78"/>
              </a:rPr>
              <a:t>Algeria</a:t>
            </a:r>
            <a:endParaRPr lang="en-US" sz="8000" dirty="0">
              <a:solidFill>
                <a:srgbClr val="C00000"/>
              </a:solidFill>
              <a:latin typeface="AnNahar" panose="020B0800040000020004" pitchFamily="34" charset="-78"/>
              <a:ea typeface="AnNahar" panose="020B0800040000020004" pitchFamily="34" charset="-78"/>
              <a:cs typeface="AnNahar" panose="020B0800040000020004" pitchFamily="34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06F4E9B-8817-44A1-98FF-47B3C3221DDB}"/>
              </a:ext>
            </a:extLst>
          </p:cNvPr>
          <p:cNvSpPr txBox="1"/>
          <p:nvPr/>
        </p:nvSpPr>
        <p:spPr>
          <a:xfrm>
            <a:off x="9120336" y="4293096"/>
            <a:ext cx="237626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C00000"/>
                </a:solidFill>
                <a:cs typeface="Basha-7a" panose="02010000000000000000" pitchFamily="2" charset="-78"/>
              </a:rPr>
              <a:t>الجامعات</a:t>
            </a:r>
            <a:endParaRPr lang="en-US" sz="4400" dirty="0">
              <a:solidFill>
                <a:srgbClr val="C00000"/>
              </a:solidFill>
              <a:cs typeface="Basha-7a" panose="02010000000000000000" pitchFamily="2" charset="-7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7EF0416D-199D-40A8-A771-DAF27EF1733D}"/>
              </a:ext>
            </a:extLst>
          </p:cNvPr>
          <p:cNvSpPr/>
          <p:nvPr/>
        </p:nvSpPr>
        <p:spPr>
          <a:xfrm>
            <a:off x="9264352" y="2060848"/>
            <a:ext cx="1875785" cy="187578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/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25727762-C989-4D66-86C8-9F925907D88E}"/>
              </a:ext>
            </a:extLst>
          </p:cNvPr>
          <p:cNvSpPr/>
          <p:nvPr/>
        </p:nvSpPr>
        <p:spPr>
          <a:xfrm>
            <a:off x="6700901" y="2060848"/>
            <a:ext cx="1875785" cy="187578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/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A4628FC-5855-48D6-B1C0-B8489C0798BB}"/>
              </a:ext>
            </a:extLst>
          </p:cNvPr>
          <p:cNvSpPr txBox="1"/>
          <p:nvPr/>
        </p:nvSpPr>
        <p:spPr>
          <a:xfrm>
            <a:off x="6450661" y="4293096"/>
            <a:ext cx="2376264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0070C0"/>
                </a:solidFill>
                <a:cs typeface="Basha-7a" panose="02010000000000000000" pitchFamily="2" charset="-78"/>
              </a:rPr>
              <a:t>المراكز البحثية</a:t>
            </a:r>
            <a:endParaRPr lang="en-US" sz="4400" dirty="0">
              <a:solidFill>
                <a:srgbClr val="0070C0"/>
              </a:solidFill>
              <a:cs typeface="Basha-7a" panose="020100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1E63CA5-656A-4138-9F0C-99E9290ECF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344" y="886254"/>
            <a:ext cx="6100758" cy="610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284182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bg1">
                <a:lumMod val="95000"/>
              </a:schemeClr>
            </a:gs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244365D-5B46-45CF-B975-AC9B01569FF2}"/>
              </a:ext>
            </a:extLst>
          </p:cNvPr>
          <p:cNvSpPr txBox="1"/>
          <p:nvPr/>
        </p:nvSpPr>
        <p:spPr>
          <a:xfrm>
            <a:off x="3720991" y="116632"/>
            <a:ext cx="4750018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8000" b="1" dirty="0">
                <a:solidFill>
                  <a:srgbClr val="C00000"/>
                </a:solidFill>
                <a:latin typeface="AnNahar" panose="020B0800040000020004" pitchFamily="34" charset="-78"/>
                <a:ea typeface="AnNahar" panose="020B0800040000020004" pitchFamily="34" charset="-78"/>
                <a:cs typeface="AnNahar" panose="020B0800040000020004" pitchFamily="34" charset="-78"/>
              </a:rPr>
              <a:t>السودان </a:t>
            </a:r>
            <a:r>
              <a:rPr lang="en-US" sz="8000" b="1" dirty="0">
                <a:solidFill>
                  <a:srgbClr val="C00000"/>
                </a:solidFill>
                <a:latin typeface="AnNahar" panose="020B0800040000020004" pitchFamily="34" charset="-78"/>
                <a:ea typeface="AnNahar" panose="020B0800040000020004" pitchFamily="34" charset="-78"/>
                <a:cs typeface="AnNahar" panose="020B0800040000020004" pitchFamily="34" charset="-78"/>
              </a:rPr>
              <a:t>Sudan</a:t>
            </a:r>
            <a:endParaRPr lang="en-US" sz="8000" dirty="0">
              <a:solidFill>
                <a:srgbClr val="C00000"/>
              </a:solidFill>
              <a:latin typeface="AnNahar" panose="020B0800040000020004" pitchFamily="34" charset="-78"/>
              <a:ea typeface="AnNahar" panose="020B0800040000020004" pitchFamily="34" charset="-78"/>
              <a:cs typeface="AnNahar" panose="020B0800040000020004" pitchFamily="34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06F4E9B-8817-44A1-98FF-47B3C3221DDB}"/>
              </a:ext>
            </a:extLst>
          </p:cNvPr>
          <p:cNvSpPr txBox="1"/>
          <p:nvPr/>
        </p:nvSpPr>
        <p:spPr>
          <a:xfrm>
            <a:off x="7608168" y="4437112"/>
            <a:ext cx="273661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C00000"/>
                </a:solidFill>
                <a:cs typeface="Basha-7a" panose="02010000000000000000" pitchFamily="2" charset="-78"/>
              </a:rPr>
              <a:t>الجامعات</a:t>
            </a:r>
            <a:endParaRPr lang="en-US" sz="5400" dirty="0">
              <a:solidFill>
                <a:srgbClr val="C00000"/>
              </a:solidFill>
              <a:cs typeface="Basha-7a" panose="02010000000000000000" pitchFamily="2" charset="-7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7EF0416D-199D-40A8-A771-DAF27EF1733D}"/>
              </a:ext>
            </a:extLst>
          </p:cNvPr>
          <p:cNvSpPr/>
          <p:nvPr/>
        </p:nvSpPr>
        <p:spPr>
          <a:xfrm>
            <a:off x="7824192" y="1988840"/>
            <a:ext cx="2160240" cy="21602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35C9476-8A8A-43C6-9BAB-92FA8521B7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762" y="1339641"/>
            <a:ext cx="5720488" cy="482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097362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bg1">
                <a:lumMod val="95000"/>
              </a:schemeClr>
            </a:gs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244365D-5B46-45CF-B975-AC9B01569FF2}"/>
              </a:ext>
            </a:extLst>
          </p:cNvPr>
          <p:cNvSpPr txBox="1"/>
          <p:nvPr/>
        </p:nvSpPr>
        <p:spPr>
          <a:xfrm>
            <a:off x="1823892" y="194197"/>
            <a:ext cx="8549135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8000" b="1" dirty="0">
                <a:solidFill>
                  <a:srgbClr val="C00000"/>
                </a:solidFill>
                <a:latin typeface="AnNahar" panose="020B0800040000020004" pitchFamily="34" charset="-78"/>
                <a:ea typeface="AnNahar" panose="020B0800040000020004" pitchFamily="34" charset="-78"/>
                <a:cs typeface="AnNahar" panose="020B0800040000020004" pitchFamily="34" charset="-78"/>
              </a:rPr>
              <a:t>المملكة العربية السعودية </a:t>
            </a:r>
            <a:r>
              <a:rPr lang="en-US" sz="8000" b="1" dirty="0">
                <a:solidFill>
                  <a:srgbClr val="C00000"/>
                </a:solidFill>
                <a:latin typeface="AnNahar" panose="020B0800040000020004" pitchFamily="34" charset="-78"/>
                <a:ea typeface="AnNahar" panose="020B0800040000020004" pitchFamily="34" charset="-78"/>
                <a:cs typeface="AnNahar" panose="020B0800040000020004" pitchFamily="34" charset="-78"/>
              </a:rPr>
              <a:t>KSA</a:t>
            </a:r>
            <a:endParaRPr lang="en-US" sz="8000" dirty="0">
              <a:solidFill>
                <a:srgbClr val="C00000"/>
              </a:solidFill>
              <a:latin typeface="AnNahar" panose="020B0800040000020004" pitchFamily="34" charset="-78"/>
              <a:ea typeface="AnNahar" panose="020B0800040000020004" pitchFamily="34" charset="-78"/>
              <a:cs typeface="AnNahar" panose="020B0800040000020004" pitchFamily="34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06F4E9B-8817-44A1-98FF-47B3C3221DDB}"/>
              </a:ext>
            </a:extLst>
          </p:cNvPr>
          <p:cNvSpPr txBox="1"/>
          <p:nvPr/>
        </p:nvSpPr>
        <p:spPr>
          <a:xfrm>
            <a:off x="7608168" y="4437112"/>
            <a:ext cx="273661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C00000"/>
                </a:solidFill>
                <a:cs typeface="Basha-7a" panose="02010000000000000000" pitchFamily="2" charset="-78"/>
              </a:rPr>
              <a:t>الجامعات</a:t>
            </a:r>
            <a:endParaRPr lang="en-US" sz="5400" dirty="0">
              <a:solidFill>
                <a:srgbClr val="C00000"/>
              </a:solidFill>
              <a:cs typeface="Basha-7a" panose="02010000000000000000" pitchFamily="2" charset="-7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7EF0416D-199D-40A8-A771-DAF27EF1733D}"/>
              </a:ext>
            </a:extLst>
          </p:cNvPr>
          <p:cNvSpPr/>
          <p:nvPr/>
        </p:nvSpPr>
        <p:spPr>
          <a:xfrm>
            <a:off x="7824192" y="1988840"/>
            <a:ext cx="2160240" cy="21602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2D2CA67-6A46-4A06-9BC3-A733E1FC33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16" y="1474805"/>
            <a:ext cx="5648649" cy="466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640394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bg1">
                <a:lumMod val="95000"/>
              </a:schemeClr>
            </a:gs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244365D-5B46-45CF-B975-AC9B01569FF2}"/>
              </a:ext>
            </a:extLst>
          </p:cNvPr>
          <p:cNvSpPr txBox="1"/>
          <p:nvPr/>
        </p:nvSpPr>
        <p:spPr>
          <a:xfrm>
            <a:off x="2639616" y="188640"/>
            <a:ext cx="6030818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8000" b="1" dirty="0">
                <a:solidFill>
                  <a:srgbClr val="C00000"/>
                </a:solidFill>
                <a:latin typeface="AnNahar" panose="020B0800040000020004" pitchFamily="34" charset="-78"/>
                <a:ea typeface="AnNahar" panose="020B0800040000020004" pitchFamily="34" charset="-78"/>
                <a:cs typeface="AnNahar" panose="020B0800040000020004" pitchFamily="34" charset="-78"/>
              </a:rPr>
              <a:t>فلسطين </a:t>
            </a:r>
            <a:r>
              <a:rPr lang="en-US" sz="8000" b="1" dirty="0">
                <a:solidFill>
                  <a:srgbClr val="C00000"/>
                </a:solidFill>
                <a:latin typeface="AnNahar" panose="020B0800040000020004" pitchFamily="34" charset="-78"/>
                <a:ea typeface="AnNahar" panose="020B0800040000020004" pitchFamily="34" charset="-78"/>
                <a:cs typeface="AnNahar" panose="020B0800040000020004" pitchFamily="34" charset="-78"/>
              </a:rPr>
              <a:t>Palestine</a:t>
            </a:r>
            <a:endParaRPr lang="en-US" sz="8000" dirty="0">
              <a:solidFill>
                <a:srgbClr val="C00000"/>
              </a:solidFill>
              <a:latin typeface="AnNahar" panose="020B0800040000020004" pitchFamily="34" charset="-78"/>
              <a:ea typeface="AnNahar" panose="020B0800040000020004" pitchFamily="34" charset="-78"/>
              <a:cs typeface="AnNahar" panose="020B0800040000020004" pitchFamily="34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06F4E9B-8817-44A1-98FF-47B3C3221DDB}"/>
              </a:ext>
            </a:extLst>
          </p:cNvPr>
          <p:cNvSpPr txBox="1"/>
          <p:nvPr/>
        </p:nvSpPr>
        <p:spPr>
          <a:xfrm>
            <a:off x="8515435" y="4437112"/>
            <a:ext cx="237626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C00000"/>
                </a:solidFill>
                <a:cs typeface="Basha-7a" panose="02010000000000000000" pitchFamily="2" charset="-78"/>
              </a:rPr>
              <a:t>الجامعات</a:t>
            </a:r>
            <a:endParaRPr lang="en-US" sz="4400" dirty="0">
              <a:solidFill>
                <a:srgbClr val="C00000"/>
              </a:solidFill>
              <a:cs typeface="Basha-7a" panose="02010000000000000000" pitchFamily="2" charset="-7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7EF0416D-199D-40A8-A771-DAF27EF1733D}"/>
              </a:ext>
            </a:extLst>
          </p:cNvPr>
          <p:cNvSpPr/>
          <p:nvPr/>
        </p:nvSpPr>
        <p:spPr>
          <a:xfrm>
            <a:off x="8659451" y="2204864"/>
            <a:ext cx="1875785" cy="187578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/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25727762-C989-4D66-86C8-9F925907D88E}"/>
              </a:ext>
            </a:extLst>
          </p:cNvPr>
          <p:cNvSpPr/>
          <p:nvPr/>
        </p:nvSpPr>
        <p:spPr>
          <a:xfrm>
            <a:off x="6096000" y="2204864"/>
            <a:ext cx="1875785" cy="187578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A4628FC-5855-48D6-B1C0-B8489C0798BB}"/>
              </a:ext>
            </a:extLst>
          </p:cNvPr>
          <p:cNvSpPr txBox="1"/>
          <p:nvPr/>
        </p:nvSpPr>
        <p:spPr>
          <a:xfrm>
            <a:off x="5845760" y="4437112"/>
            <a:ext cx="2376264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0070C0"/>
                </a:solidFill>
                <a:cs typeface="Basha-7a" panose="02010000000000000000" pitchFamily="2" charset="-78"/>
              </a:rPr>
              <a:t>المراكز البحثية</a:t>
            </a:r>
            <a:endParaRPr lang="en-US" sz="4400" dirty="0">
              <a:solidFill>
                <a:srgbClr val="0070C0"/>
              </a:solidFill>
              <a:cs typeface="Basha-7a" panose="0201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F1D94C-2F1F-424A-9502-C3ABC3D882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9577" y="1339641"/>
            <a:ext cx="2065762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05552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bg1">
                <a:lumMod val="95000"/>
              </a:schemeClr>
            </a:gs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244365D-5B46-45CF-B975-AC9B01569FF2}"/>
              </a:ext>
            </a:extLst>
          </p:cNvPr>
          <p:cNvSpPr txBox="1"/>
          <p:nvPr/>
        </p:nvSpPr>
        <p:spPr>
          <a:xfrm>
            <a:off x="4051815" y="174119"/>
            <a:ext cx="4405373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8000" b="1" dirty="0">
                <a:solidFill>
                  <a:srgbClr val="C00000"/>
                </a:solidFill>
                <a:latin typeface="AnNahar" panose="020B0800040000020004" pitchFamily="34" charset="-78"/>
                <a:ea typeface="AnNahar" panose="020B0800040000020004" pitchFamily="34" charset="-78"/>
                <a:cs typeface="AnNahar" panose="020B0800040000020004" pitchFamily="34" charset="-78"/>
              </a:rPr>
              <a:t>الأردن </a:t>
            </a:r>
            <a:r>
              <a:rPr lang="en-US" sz="8000" b="1" dirty="0">
                <a:solidFill>
                  <a:srgbClr val="C00000"/>
                </a:solidFill>
                <a:latin typeface="AnNahar" panose="020B0800040000020004" pitchFamily="34" charset="-78"/>
                <a:ea typeface="AnNahar" panose="020B0800040000020004" pitchFamily="34" charset="-78"/>
                <a:cs typeface="AnNahar" panose="020B0800040000020004" pitchFamily="34" charset="-78"/>
              </a:rPr>
              <a:t>Jordan</a:t>
            </a:r>
            <a:endParaRPr lang="en-US" sz="8000" dirty="0">
              <a:solidFill>
                <a:srgbClr val="C00000"/>
              </a:solidFill>
              <a:latin typeface="AnNahar" panose="020B0800040000020004" pitchFamily="34" charset="-78"/>
              <a:ea typeface="AnNahar" panose="020B0800040000020004" pitchFamily="34" charset="-78"/>
              <a:cs typeface="AnNahar" panose="020B0800040000020004" pitchFamily="34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06F4E9B-8817-44A1-98FF-47B3C3221DDB}"/>
              </a:ext>
            </a:extLst>
          </p:cNvPr>
          <p:cNvSpPr txBox="1"/>
          <p:nvPr/>
        </p:nvSpPr>
        <p:spPr>
          <a:xfrm>
            <a:off x="7608168" y="4437112"/>
            <a:ext cx="273661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C00000"/>
                </a:solidFill>
                <a:cs typeface="Basha-7a" panose="02010000000000000000" pitchFamily="2" charset="-78"/>
              </a:rPr>
              <a:t>الجامعات</a:t>
            </a:r>
            <a:endParaRPr lang="en-US" sz="5400" dirty="0">
              <a:solidFill>
                <a:srgbClr val="C00000"/>
              </a:solidFill>
              <a:cs typeface="Basha-7a" panose="02010000000000000000" pitchFamily="2" charset="-7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7EF0416D-199D-40A8-A771-DAF27EF1733D}"/>
              </a:ext>
            </a:extLst>
          </p:cNvPr>
          <p:cNvSpPr/>
          <p:nvPr/>
        </p:nvSpPr>
        <p:spPr>
          <a:xfrm>
            <a:off x="7824192" y="1988840"/>
            <a:ext cx="2160240" cy="21602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C550AA1-57FB-4A74-B8A9-3D09CA64EE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4900" y="1340768"/>
            <a:ext cx="4433654" cy="489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151804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bg1">
                <a:lumMod val="95000"/>
              </a:schemeClr>
            </a:gs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244365D-5B46-45CF-B975-AC9B01569FF2}"/>
              </a:ext>
            </a:extLst>
          </p:cNvPr>
          <p:cNvSpPr txBox="1"/>
          <p:nvPr/>
        </p:nvSpPr>
        <p:spPr>
          <a:xfrm>
            <a:off x="4032769" y="174119"/>
            <a:ext cx="3791423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8000" b="1" dirty="0">
                <a:solidFill>
                  <a:srgbClr val="C00000"/>
                </a:solidFill>
                <a:latin typeface="AnNahar" panose="020B0800040000020004" pitchFamily="34" charset="-78"/>
                <a:ea typeface="AnNahar" panose="020B0800040000020004" pitchFamily="34" charset="-78"/>
                <a:cs typeface="AnNahar" panose="020B0800040000020004" pitchFamily="34" charset="-78"/>
              </a:rPr>
              <a:t>سوريا </a:t>
            </a:r>
            <a:r>
              <a:rPr lang="en-US" sz="8000" b="1" dirty="0">
                <a:solidFill>
                  <a:srgbClr val="C00000"/>
                </a:solidFill>
                <a:latin typeface="AnNahar" panose="020B0800040000020004" pitchFamily="34" charset="-78"/>
                <a:ea typeface="AnNahar" panose="020B0800040000020004" pitchFamily="34" charset="-78"/>
                <a:cs typeface="AnNahar" panose="020B0800040000020004" pitchFamily="34" charset="-78"/>
              </a:rPr>
              <a:t>Syria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06F4E9B-8817-44A1-98FF-47B3C3221DDB}"/>
              </a:ext>
            </a:extLst>
          </p:cNvPr>
          <p:cNvSpPr txBox="1"/>
          <p:nvPr/>
        </p:nvSpPr>
        <p:spPr>
          <a:xfrm>
            <a:off x="7608168" y="4437112"/>
            <a:ext cx="273661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C00000"/>
                </a:solidFill>
                <a:cs typeface="Basha-7a" panose="02010000000000000000" pitchFamily="2" charset="-78"/>
              </a:rPr>
              <a:t>الجامعات</a:t>
            </a:r>
            <a:endParaRPr lang="en-US" sz="5400" dirty="0">
              <a:solidFill>
                <a:srgbClr val="C00000"/>
              </a:solidFill>
              <a:cs typeface="Basha-7a" panose="02010000000000000000" pitchFamily="2" charset="-7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7EF0416D-199D-40A8-A771-DAF27EF1733D}"/>
              </a:ext>
            </a:extLst>
          </p:cNvPr>
          <p:cNvSpPr/>
          <p:nvPr/>
        </p:nvSpPr>
        <p:spPr>
          <a:xfrm>
            <a:off x="7824192" y="1988840"/>
            <a:ext cx="2160240" cy="21602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05A220E-4370-44F0-BF4C-F979BD55F8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146" y="1532016"/>
            <a:ext cx="5694542" cy="483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918637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bg1">
                <a:lumMod val="95000"/>
              </a:schemeClr>
            </a:gs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244365D-5B46-45CF-B975-AC9B01569FF2}"/>
              </a:ext>
            </a:extLst>
          </p:cNvPr>
          <p:cNvSpPr txBox="1"/>
          <p:nvPr/>
        </p:nvSpPr>
        <p:spPr>
          <a:xfrm>
            <a:off x="4108492" y="161345"/>
            <a:ext cx="3499676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8000" b="1" dirty="0">
                <a:solidFill>
                  <a:srgbClr val="C00000"/>
                </a:solidFill>
                <a:latin typeface="AnNahar" panose="020B0800040000020004" pitchFamily="34" charset="-78"/>
                <a:ea typeface="AnNahar" panose="020B0800040000020004" pitchFamily="34" charset="-78"/>
                <a:cs typeface="AnNahar" panose="020B0800040000020004" pitchFamily="34" charset="-78"/>
              </a:rPr>
              <a:t>ليبيا </a:t>
            </a:r>
            <a:r>
              <a:rPr lang="en-US" sz="8000" b="1" dirty="0">
                <a:solidFill>
                  <a:srgbClr val="C00000"/>
                </a:solidFill>
                <a:latin typeface="AnNahar" panose="020B0800040000020004" pitchFamily="34" charset="-78"/>
                <a:ea typeface="AnNahar" panose="020B0800040000020004" pitchFamily="34" charset="-78"/>
                <a:cs typeface="AnNahar" panose="020B0800040000020004" pitchFamily="34" charset="-78"/>
              </a:rPr>
              <a:t>Libya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06F4E9B-8817-44A1-98FF-47B3C3221DDB}"/>
              </a:ext>
            </a:extLst>
          </p:cNvPr>
          <p:cNvSpPr txBox="1"/>
          <p:nvPr/>
        </p:nvSpPr>
        <p:spPr>
          <a:xfrm>
            <a:off x="7608168" y="4437112"/>
            <a:ext cx="273661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C00000"/>
                </a:solidFill>
                <a:cs typeface="Basha-7a" panose="02010000000000000000" pitchFamily="2" charset="-78"/>
              </a:rPr>
              <a:t>الجامعات</a:t>
            </a:r>
            <a:endParaRPr lang="en-US" sz="5400" dirty="0">
              <a:solidFill>
                <a:srgbClr val="C00000"/>
              </a:solidFill>
              <a:cs typeface="Basha-7a" panose="02010000000000000000" pitchFamily="2" charset="-7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7EF0416D-199D-40A8-A771-DAF27EF1733D}"/>
              </a:ext>
            </a:extLst>
          </p:cNvPr>
          <p:cNvSpPr/>
          <p:nvPr/>
        </p:nvSpPr>
        <p:spPr>
          <a:xfrm>
            <a:off x="7824192" y="1988840"/>
            <a:ext cx="2160240" cy="21602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5A00F97-54F1-4523-B652-07FF6005ED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592" y="1628800"/>
            <a:ext cx="5020408" cy="478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251060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A4A54A10-FE08-4D1A-8525-30A1E8263AF8}"/>
              </a:ext>
            </a:extLst>
          </p:cNvPr>
          <p:cNvSpPr/>
          <p:nvPr/>
        </p:nvSpPr>
        <p:spPr>
          <a:xfrm>
            <a:off x="1343472" y="5397823"/>
            <a:ext cx="8928992" cy="14155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499085F-E784-421B-8953-62E6CE5C18BB}"/>
              </a:ext>
            </a:extLst>
          </p:cNvPr>
          <p:cNvGrpSpPr/>
          <p:nvPr/>
        </p:nvGrpSpPr>
        <p:grpSpPr>
          <a:xfrm>
            <a:off x="7680176" y="3348451"/>
            <a:ext cx="495239" cy="1037954"/>
            <a:chOff x="6924172" y="2702766"/>
            <a:chExt cx="625754" cy="107020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8850CEA9-E7BD-4245-9601-527CE6D1CF14}"/>
                </a:ext>
              </a:extLst>
            </p:cNvPr>
            <p:cNvCxnSpPr/>
            <p:nvPr/>
          </p:nvCxnSpPr>
          <p:spPr>
            <a:xfrm flipV="1">
              <a:off x="6924172" y="2709042"/>
              <a:ext cx="0" cy="1063927"/>
            </a:xfrm>
            <a:prstGeom prst="line">
              <a:avLst/>
            </a:prstGeom>
            <a:ln w="28575" cap="rnd"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0B2D508F-1B05-4542-9423-55A3E8040812}"/>
                </a:ext>
              </a:extLst>
            </p:cNvPr>
            <p:cNvCxnSpPr/>
            <p:nvPr/>
          </p:nvCxnSpPr>
          <p:spPr>
            <a:xfrm flipV="1">
              <a:off x="6924172" y="2702766"/>
              <a:ext cx="625754" cy="1"/>
            </a:xfrm>
            <a:prstGeom prst="line">
              <a:avLst/>
            </a:prstGeom>
            <a:ln w="28575" cap="rnd">
              <a:solidFill>
                <a:schemeClr val="bg1">
                  <a:lumMod val="85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40E8225-168C-43B4-A5D8-1F66E9434A3E}"/>
              </a:ext>
            </a:extLst>
          </p:cNvPr>
          <p:cNvGrpSpPr/>
          <p:nvPr/>
        </p:nvGrpSpPr>
        <p:grpSpPr>
          <a:xfrm>
            <a:off x="6096000" y="2694323"/>
            <a:ext cx="468237" cy="1332042"/>
            <a:chOff x="5934075" y="1725482"/>
            <a:chExt cx="610984" cy="159153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A1471B5E-3D1D-4DAB-A4F3-86BDF1253E19}"/>
                </a:ext>
              </a:extLst>
            </p:cNvPr>
            <p:cNvCxnSpPr/>
            <p:nvPr/>
          </p:nvCxnSpPr>
          <p:spPr>
            <a:xfrm flipV="1">
              <a:off x="5934075" y="1725482"/>
              <a:ext cx="0" cy="1591535"/>
            </a:xfrm>
            <a:prstGeom prst="line">
              <a:avLst/>
            </a:prstGeom>
            <a:ln w="28575" cap="rnd"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75DF0AE2-C884-4A92-9FB8-84B40707818E}"/>
                </a:ext>
              </a:extLst>
            </p:cNvPr>
            <p:cNvCxnSpPr/>
            <p:nvPr/>
          </p:nvCxnSpPr>
          <p:spPr>
            <a:xfrm>
              <a:off x="5934075" y="1725482"/>
              <a:ext cx="610984" cy="1"/>
            </a:xfrm>
            <a:prstGeom prst="line">
              <a:avLst/>
            </a:prstGeom>
            <a:ln w="28575" cap="rnd">
              <a:solidFill>
                <a:schemeClr val="bg1">
                  <a:lumMod val="85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B65D9B0-1043-45F5-AFF6-5985ED9D78BB}"/>
              </a:ext>
            </a:extLst>
          </p:cNvPr>
          <p:cNvGrpSpPr/>
          <p:nvPr/>
        </p:nvGrpSpPr>
        <p:grpSpPr>
          <a:xfrm>
            <a:off x="4051132" y="1578093"/>
            <a:ext cx="2029259" cy="1040732"/>
            <a:chOff x="3399003" y="1455052"/>
            <a:chExt cx="2029259" cy="1040732"/>
          </a:xfrm>
        </p:grpSpPr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xmlns="" id="{E42F4BF0-AF72-4B6B-9CB5-E84796A38A36}"/>
                </a:ext>
              </a:extLst>
            </p:cNvPr>
            <p:cNvSpPr txBox="1">
              <a:spLocks/>
            </p:cNvSpPr>
            <p:nvPr/>
          </p:nvSpPr>
          <p:spPr>
            <a:xfrm>
              <a:off x="3433966" y="1813484"/>
              <a:ext cx="1994296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buNone/>
                <a:defRPr/>
              </a:pPr>
              <a:r>
                <a:rPr lang="ar-SA" sz="2800" b="1" dirty="0">
                  <a:solidFill>
                    <a:schemeClr val="bg1"/>
                  </a:solidFill>
                </a:rPr>
                <a:t> المؤتمر التاسع 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</a:endParaRPr>
            </a:p>
          </p:txBody>
        </p:sp>
        <p:sp>
          <p:nvSpPr>
            <p:cNvPr id="24" name="Title 13">
              <a:extLst>
                <a:ext uri="{FF2B5EF4-FFF2-40B4-BE49-F238E27FC236}">
                  <a16:creationId xmlns:a16="http://schemas.microsoft.com/office/drawing/2014/main" xmlns="" id="{CB136AD8-8C02-4B17-83C0-4616244290DF}"/>
                </a:ext>
              </a:extLst>
            </p:cNvPr>
            <p:cNvSpPr txBox="1">
              <a:spLocks/>
            </p:cNvSpPr>
            <p:nvPr/>
          </p:nvSpPr>
          <p:spPr>
            <a:xfrm>
              <a:off x="3399003" y="1455052"/>
              <a:ext cx="1999872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lvl="0" algn="ctr">
                <a:defRPr/>
              </a:pPr>
              <a:r>
                <a:rPr lang="ar-SA" sz="4400" b="1" dirty="0">
                  <a:solidFill>
                    <a:srgbClr val="FF4F4F"/>
                  </a:solidFill>
                </a:rPr>
                <a:t>345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4F4F"/>
                </a:solidFill>
                <a:effectLst/>
                <a:uLnTx/>
                <a:uFillTx/>
                <a:latin typeface="Lato Black" panose="020F0A02020204030203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A498E0FF-A696-44FC-B5E8-955BD17E9D5D}"/>
              </a:ext>
            </a:extLst>
          </p:cNvPr>
          <p:cNvGrpSpPr/>
          <p:nvPr/>
        </p:nvGrpSpPr>
        <p:grpSpPr>
          <a:xfrm>
            <a:off x="3217469" y="3234684"/>
            <a:ext cx="2310357" cy="2838085"/>
            <a:chOff x="2917062" y="3069367"/>
            <a:chExt cx="2642616" cy="2838085"/>
          </a:xfrm>
        </p:grpSpPr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xmlns="" id="{81AFB354-CBFC-443F-BA32-9B97181AF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729" y="3069367"/>
              <a:ext cx="393976" cy="262650"/>
            </a:xfrm>
            <a:custGeom>
              <a:avLst/>
              <a:gdLst>
                <a:gd name="T0" fmla="*/ 0 w 108"/>
                <a:gd name="T1" fmla="*/ 0 h 72"/>
                <a:gd name="T2" fmla="*/ 0 w 108"/>
                <a:gd name="T3" fmla="*/ 72 h 72"/>
                <a:gd name="T4" fmla="*/ 108 w 108"/>
                <a:gd name="T5" fmla="*/ 42 h 72"/>
                <a:gd name="T6" fmla="*/ 0 w 108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72">
                  <a:moveTo>
                    <a:pt x="0" y="0"/>
                  </a:moveTo>
                  <a:lnTo>
                    <a:pt x="0" y="72"/>
                  </a:lnTo>
                  <a:lnTo>
                    <a:pt x="108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14">
              <a:extLst>
                <a:ext uri="{FF2B5EF4-FFF2-40B4-BE49-F238E27FC236}">
                  <a16:creationId xmlns:a16="http://schemas.microsoft.com/office/drawing/2014/main" xmlns="" id="{C5BFC93B-60D9-444E-86BB-D4C98E8A4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7982" y="3372144"/>
              <a:ext cx="2101230" cy="2535308"/>
            </a:xfrm>
            <a:prstGeom prst="rect">
              <a:avLst/>
            </a:prstGeom>
            <a:solidFill>
              <a:srgbClr val="FF4F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xmlns="" id="{A53E2F6E-3DA1-490E-9BE3-241CBABDA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062" y="3222580"/>
              <a:ext cx="2642616" cy="155448"/>
            </a:xfrm>
            <a:custGeom>
              <a:avLst/>
              <a:gdLst>
                <a:gd name="T0" fmla="*/ 579 w 721"/>
                <a:gd name="T1" fmla="*/ 41 h 41"/>
                <a:gd name="T2" fmla="*/ 721 w 721"/>
                <a:gd name="T3" fmla="*/ 0 h 41"/>
                <a:gd name="T4" fmla="*/ 186 w 721"/>
                <a:gd name="T5" fmla="*/ 0 h 41"/>
                <a:gd name="T6" fmla="*/ 0 w 721"/>
                <a:gd name="T7" fmla="*/ 41 h 41"/>
                <a:gd name="T8" fmla="*/ 579 w 721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1" h="41">
                  <a:moveTo>
                    <a:pt x="579" y="41"/>
                  </a:moveTo>
                  <a:lnTo>
                    <a:pt x="721" y="0"/>
                  </a:lnTo>
                  <a:lnTo>
                    <a:pt x="186" y="0"/>
                  </a:lnTo>
                  <a:lnTo>
                    <a:pt x="0" y="41"/>
                  </a:lnTo>
                  <a:lnTo>
                    <a:pt x="579" y="41"/>
                  </a:lnTo>
                  <a:close/>
                </a:path>
              </a:pathLst>
            </a:custGeom>
            <a:solidFill>
              <a:srgbClr val="FF797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xmlns="" id="{3402671D-B078-4BBD-BE4C-F8EA37973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729" y="3069367"/>
              <a:ext cx="2305488" cy="153213"/>
            </a:xfrm>
            <a:custGeom>
              <a:avLst/>
              <a:gdLst>
                <a:gd name="T0" fmla="*/ 632 w 632"/>
                <a:gd name="T1" fmla="*/ 42 h 42"/>
                <a:gd name="T2" fmla="*/ 490 w 632"/>
                <a:gd name="T3" fmla="*/ 0 h 42"/>
                <a:gd name="T4" fmla="*/ 0 w 632"/>
                <a:gd name="T5" fmla="*/ 0 h 42"/>
                <a:gd name="T6" fmla="*/ 97 w 632"/>
                <a:gd name="T7" fmla="*/ 42 h 42"/>
                <a:gd name="T8" fmla="*/ 632 w 632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2" h="42">
                  <a:moveTo>
                    <a:pt x="632" y="42"/>
                  </a:moveTo>
                  <a:lnTo>
                    <a:pt x="490" y="0"/>
                  </a:lnTo>
                  <a:lnTo>
                    <a:pt x="0" y="0"/>
                  </a:lnTo>
                  <a:lnTo>
                    <a:pt x="97" y="42"/>
                  </a:lnTo>
                  <a:lnTo>
                    <a:pt x="632" y="42"/>
                  </a:lnTo>
                  <a:close/>
                </a:path>
              </a:pathLst>
            </a:custGeom>
            <a:solidFill>
              <a:srgbClr val="FF797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xmlns="" id="{06BA595C-E21F-45BB-A35F-22ACF4846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211" y="3222580"/>
              <a:ext cx="518005" cy="2684872"/>
            </a:xfrm>
            <a:custGeom>
              <a:avLst/>
              <a:gdLst>
                <a:gd name="T0" fmla="*/ 142 w 142"/>
                <a:gd name="T1" fmla="*/ 0 h 736"/>
                <a:gd name="T2" fmla="*/ 142 w 142"/>
                <a:gd name="T3" fmla="*/ 652 h 736"/>
                <a:gd name="T4" fmla="*/ 0 w 142"/>
                <a:gd name="T5" fmla="*/ 736 h 736"/>
                <a:gd name="T6" fmla="*/ 0 w 142"/>
                <a:gd name="T7" fmla="*/ 41 h 736"/>
                <a:gd name="T8" fmla="*/ 142 w 142"/>
                <a:gd name="T9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736">
                  <a:moveTo>
                    <a:pt x="142" y="0"/>
                  </a:moveTo>
                  <a:lnTo>
                    <a:pt x="142" y="652"/>
                  </a:lnTo>
                  <a:lnTo>
                    <a:pt x="0" y="736"/>
                  </a:lnTo>
                  <a:lnTo>
                    <a:pt x="0" y="41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B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C491F85B-5A9D-4351-9778-C87ACAA5C96F}"/>
              </a:ext>
            </a:extLst>
          </p:cNvPr>
          <p:cNvGrpSpPr/>
          <p:nvPr/>
        </p:nvGrpSpPr>
        <p:grpSpPr>
          <a:xfrm>
            <a:off x="5501953" y="3870021"/>
            <a:ext cx="1762719" cy="2212546"/>
            <a:chOff x="5408595" y="3702202"/>
            <a:chExt cx="1265831" cy="2212546"/>
          </a:xfrm>
        </p:grpSpPr>
        <p:sp>
          <p:nvSpPr>
            <p:cNvPr id="50" name="Rectangle 11">
              <a:extLst>
                <a:ext uri="{FF2B5EF4-FFF2-40B4-BE49-F238E27FC236}">
                  <a16:creationId xmlns:a16="http://schemas.microsoft.com/office/drawing/2014/main" xmlns="" id="{7DD2DE7B-4741-4646-85E5-429135B56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1509" y="3704106"/>
              <a:ext cx="496118" cy="616500"/>
            </a:xfrm>
            <a:prstGeom prst="rect">
              <a:avLst/>
            </a:prstGeom>
            <a:solidFill>
              <a:srgbClr val="B1931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xmlns="" id="{F044D818-A66B-4A00-BE6F-14EC144D7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595" y="3702202"/>
              <a:ext cx="1265831" cy="147820"/>
            </a:xfrm>
            <a:custGeom>
              <a:avLst/>
              <a:gdLst>
                <a:gd name="T0" fmla="*/ 343 w 343"/>
                <a:gd name="T1" fmla="*/ 46 h 46"/>
                <a:gd name="T2" fmla="*/ 200 w 343"/>
                <a:gd name="T3" fmla="*/ 0 h 46"/>
                <a:gd name="T4" fmla="*/ 0 w 343"/>
                <a:gd name="T5" fmla="*/ 0 h 46"/>
                <a:gd name="T6" fmla="*/ 131 w 343"/>
                <a:gd name="T7" fmla="*/ 46 h 46"/>
                <a:gd name="T8" fmla="*/ 343 w 34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3" h="46">
                  <a:moveTo>
                    <a:pt x="343" y="46"/>
                  </a:moveTo>
                  <a:lnTo>
                    <a:pt x="200" y="0"/>
                  </a:lnTo>
                  <a:lnTo>
                    <a:pt x="0" y="0"/>
                  </a:lnTo>
                  <a:lnTo>
                    <a:pt x="131" y="46"/>
                  </a:lnTo>
                  <a:lnTo>
                    <a:pt x="343" y="4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21">
              <a:extLst>
                <a:ext uri="{FF2B5EF4-FFF2-40B4-BE49-F238E27FC236}">
                  <a16:creationId xmlns:a16="http://schemas.microsoft.com/office/drawing/2014/main" xmlns="" id="{74ED9E62-402B-41E6-9F53-509F10A62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8595" y="4054306"/>
              <a:ext cx="791601" cy="1860441"/>
            </a:xfrm>
            <a:prstGeom prst="rect">
              <a:avLst/>
            </a:prstGeom>
            <a:solidFill>
              <a:srgbClr val="FFC9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xmlns="" id="{1EB0BD5C-9891-4108-A31D-F5A577FB4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595" y="3850023"/>
              <a:ext cx="1265831" cy="204284"/>
            </a:xfrm>
            <a:custGeom>
              <a:avLst/>
              <a:gdLst>
                <a:gd name="T0" fmla="*/ 217 w 347"/>
                <a:gd name="T1" fmla="*/ 56 h 56"/>
                <a:gd name="T2" fmla="*/ 347 w 347"/>
                <a:gd name="T3" fmla="*/ 0 h 56"/>
                <a:gd name="T4" fmla="*/ 135 w 347"/>
                <a:gd name="T5" fmla="*/ 0 h 56"/>
                <a:gd name="T6" fmla="*/ 0 w 347"/>
                <a:gd name="T7" fmla="*/ 56 h 56"/>
                <a:gd name="T8" fmla="*/ 217 w 347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56">
                  <a:moveTo>
                    <a:pt x="217" y="56"/>
                  </a:moveTo>
                  <a:lnTo>
                    <a:pt x="347" y="0"/>
                  </a:lnTo>
                  <a:lnTo>
                    <a:pt x="135" y="0"/>
                  </a:lnTo>
                  <a:lnTo>
                    <a:pt x="0" y="56"/>
                  </a:lnTo>
                  <a:lnTo>
                    <a:pt x="217" y="5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24">
              <a:extLst>
                <a:ext uri="{FF2B5EF4-FFF2-40B4-BE49-F238E27FC236}">
                  <a16:creationId xmlns:a16="http://schemas.microsoft.com/office/drawing/2014/main" xmlns="" id="{75234146-85E4-41CB-9B9C-462D634BF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194" y="3850023"/>
              <a:ext cx="474230" cy="2064725"/>
            </a:xfrm>
            <a:custGeom>
              <a:avLst/>
              <a:gdLst>
                <a:gd name="T0" fmla="*/ 130 w 130"/>
                <a:gd name="T1" fmla="*/ 0 h 566"/>
                <a:gd name="T2" fmla="*/ 130 w 130"/>
                <a:gd name="T3" fmla="*/ 472 h 566"/>
                <a:gd name="T4" fmla="*/ 0 w 130"/>
                <a:gd name="T5" fmla="*/ 566 h 566"/>
                <a:gd name="T6" fmla="*/ 0 w 130"/>
                <a:gd name="T7" fmla="*/ 56 h 566"/>
                <a:gd name="T8" fmla="*/ 130 w 130"/>
                <a:gd name="T9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566">
                  <a:moveTo>
                    <a:pt x="130" y="0"/>
                  </a:moveTo>
                  <a:lnTo>
                    <a:pt x="130" y="472"/>
                  </a:lnTo>
                  <a:lnTo>
                    <a:pt x="0" y="566"/>
                  </a:lnTo>
                  <a:lnTo>
                    <a:pt x="0" y="56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B1931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6B12395D-0B36-4C18-83A1-B24EC0B40C66}"/>
              </a:ext>
            </a:extLst>
          </p:cNvPr>
          <p:cNvGrpSpPr/>
          <p:nvPr/>
        </p:nvGrpSpPr>
        <p:grpSpPr>
          <a:xfrm>
            <a:off x="7248128" y="4324533"/>
            <a:ext cx="1420347" cy="1751005"/>
            <a:chOff x="6575931" y="4149151"/>
            <a:chExt cx="1181927" cy="1751005"/>
          </a:xfrm>
        </p:grpSpPr>
        <p:sp>
          <p:nvSpPr>
            <p:cNvPr id="56" name="Rectangle 18">
              <a:extLst>
                <a:ext uri="{FF2B5EF4-FFF2-40B4-BE49-F238E27FC236}">
                  <a16:creationId xmlns:a16="http://schemas.microsoft.com/office/drawing/2014/main" xmlns="" id="{866FE831-16E0-4451-A267-2912CD38A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9580" y="4149151"/>
              <a:ext cx="452342" cy="663923"/>
            </a:xfrm>
            <a:prstGeom prst="rect">
              <a:avLst/>
            </a:prstGeom>
            <a:solidFill>
              <a:srgbClr val="008E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xmlns="" id="{09F8F50C-2071-4B55-A7D7-E127801CE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873" y="4149152"/>
              <a:ext cx="1170985" cy="175100"/>
            </a:xfrm>
            <a:custGeom>
              <a:avLst/>
              <a:gdLst>
                <a:gd name="T0" fmla="*/ 2 w 321"/>
                <a:gd name="T1" fmla="*/ 0 h 48"/>
                <a:gd name="T2" fmla="*/ 168 w 321"/>
                <a:gd name="T3" fmla="*/ 0 h 48"/>
                <a:gd name="T4" fmla="*/ 321 w 321"/>
                <a:gd name="T5" fmla="*/ 48 h 48"/>
                <a:gd name="T6" fmla="*/ 120 w 321"/>
                <a:gd name="T7" fmla="*/ 48 h 48"/>
                <a:gd name="T8" fmla="*/ 0 w 321"/>
                <a:gd name="T9" fmla="*/ 5 h 48"/>
                <a:gd name="T10" fmla="*/ 2 w 321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1" h="48">
                  <a:moveTo>
                    <a:pt x="2" y="0"/>
                  </a:moveTo>
                  <a:lnTo>
                    <a:pt x="168" y="0"/>
                  </a:lnTo>
                  <a:lnTo>
                    <a:pt x="321" y="48"/>
                  </a:lnTo>
                  <a:lnTo>
                    <a:pt x="120" y="48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CF89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Rectangle 25">
              <a:extLst>
                <a:ext uri="{FF2B5EF4-FFF2-40B4-BE49-F238E27FC236}">
                  <a16:creationId xmlns:a16="http://schemas.microsoft.com/office/drawing/2014/main" xmlns="" id="{ADF30D94-E108-4FDD-9598-402B778C8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5931" y="4561367"/>
              <a:ext cx="766064" cy="1338789"/>
            </a:xfrm>
            <a:prstGeom prst="rect">
              <a:avLst/>
            </a:prstGeom>
            <a:solidFill>
              <a:srgbClr val="08E2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26">
              <a:extLst>
                <a:ext uri="{FF2B5EF4-FFF2-40B4-BE49-F238E27FC236}">
                  <a16:creationId xmlns:a16="http://schemas.microsoft.com/office/drawing/2014/main" xmlns="" id="{58EB0478-EBE7-4D07-9B0F-2827026AC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1995" y="4324253"/>
              <a:ext cx="415863" cy="1575903"/>
            </a:xfrm>
            <a:custGeom>
              <a:avLst/>
              <a:gdLst>
                <a:gd name="T0" fmla="*/ 0 w 114"/>
                <a:gd name="T1" fmla="*/ 65 h 432"/>
                <a:gd name="T2" fmla="*/ 114 w 114"/>
                <a:gd name="T3" fmla="*/ 0 h 432"/>
                <a:gd name="T4" fmla="*/ 114 w 114"/>
                <a:gd name="T5" fmla="*/ 335 h 432"/>
                <a:gd name="T6" fmla="*/ 0 w 114"/>
                <a:gd name="T7" fmla="*/ 432 h 432"/>
                <a:gd name="T8" fmla="*/ 0 w 114"/>
                <a:gd name="T9" fmla="*/ 6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432">
                  <a:moveTo>
                    <a:pt x="0" y="65"/>
                  </a:moveTo>
                  <a:lnTo>
                    <a:pt x="114" y="0"/>
                  </a:lnTo>
                  <a:lnTo>
                    <a:pt x="114" y="335"/>
                  </a:lnTo>
                  <a:lnTo>
                    <a:pt x="0" y="43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8E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27">
              <a:extLst>
                <a:ext uri="{FF2B5EF4-FFF2-40B4-BE49-F238E27FC236}">
                  <a16:creationId xmlns:a16="http://schemas.microsoft.com/office/drawing/2014/main" xmlns="" id="{08C0EBEB-EC9C-4223-B6F7-AB3A462A1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5931" y="4324253"/>
              <a:ext cx="1181927" cy="237116"/>
            </a:xfrm>
            <a:custGeom>
              <a:avLst/>
              <a:gdLst>
                <a:gd name="T0" fmla="*/ 0 w 324"/>
                <a:gd name="T1" fmla="*/ 65 h 65"/>
                <a:gd name="T2" fmla="*/ 123 w 324"/>
                <a:gd name="T3" fmla="*/ 0 h 65"/>
                <a:gd name="T4" fmla="*/ 324 w 324"/>
                <a:gd name="T5" fmla="*/ 0 h 65"/>
                <a:gd name="T6" fmla="*/ 210 w 324"/>
                <a:gd name="T7" fmla="*/ 65 h 65"/>
                <a:gd name="T8" fmla="*/ 0 w 324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65">
                  <a:moveTo>
                    <a:pt x="0" y="65"/>
                  </a:moveTo>
                  <a:lnTo>
                    <a:pt x="123" y="0"/>
                  </a:lnTo>
                  <a:lnTo>
                    <a:pt x="324" y="0"/>
                  </a:lnTo>
                  <a:lnTo>
                    <a:pt x="210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2CF89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630B650A-3108-4A6F-AC3F-4AB80517FC23}"/>
              </a:ext>
            </a:extLst>
          </p:cNvPr>
          <p:cNvSpPr txBox="1"/>
          <p:nvPr/>
        </p:nvSpPr>
        <p:spPr>
          <a:xfrm>
            <a:off x="4458460" y="372728"/>
            <a:ext cx="3962944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b="1" dirty="0">
                <a:solidFill>
                  <a:schemeClr val="bg1"/>
                </a:solidFill>
                <a:cs typeface="Basha-7a" panose="02010000000000000000" pitchFamily="2" charset="-78"/>
              </a:rPr>
              <a:t>عدد المشتركين</a:t>
            </a:r>
            <a:endParaRPr lang="en-US" sz="4400" dirty="0">
              <a:solidFill>
                <a:schemeClr val="bg1"/>
              </a:solidFill>
              <a:cs typeface="Basha-7a" panose="02010000000000000000" pitchFamily="2" charset="-78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04387CB0-F3BB-4CF3-8F8C-A423AAB661E3}"/>
              </a:ext>
            </a:extLst>
          </p:cNvPr>
          <p:cNvGrpSpPr/>
          <p:nvPr/>
        </p:nvGrpSpPr>
        <p:grpSpPr>
          <a:xfrm>
            <a:off x="6099918" y="1884631"/>
            <a:ext cx="1999872" cy="1040345"/>
            <a:chOff x="2894989" y="1472719"/>
            <a:chExt cx="1999872" cy="1040345"/>
          </a:xfrm>
        </p:grpSpPr>
        <p:sp>
          <p:nvSpPr>
            <p:cNvPr id="63" name="Content Placeholder 2">
              <a:extLst>
                <a:ext uri="{FF2B5EF4-FFF2-40B4-BE49-F238E27FC236}">
                  <a16:creationId xmlns:a16="http://schemas.microsoft.com/office/drawing/2014/main" xmlns="" id="{83D6F0E4-B7D4-4D2B-A61B-57AB06BA0CB1}"/>
                </a:ext>
              </a:extLst>
            </p:cNvPr>
            <p:cNvSpPr txBox="1">
              <a:spLocks/>
            </p:cNvSpPr>
            <p:nvPr/>
          </p:nvSpPr>
          <p:spPr>
            <a:xfrm>
              <a:off x="2919602" y="1830764"/>
              <a:ext cx="1898893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buNone/>
                <a:defRPr/>
              </a:pPr>
              <a:r>
                <a:rPr lang="ar-SA" sz="2800" b="1" dirty="0">
                  <a:solidFill>
                    <a:schemeClr val="bg1"/>
                  </a:solidFill>
                </a:rPr>
                <a:t>المؤتمر الثامن 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4" name="Title 13">
              <a:extLst>
                <a:ext uri="{FF2B5EF4-FFF2-40B4-BE49-F238E27FC236}">
                  <a16:creationId xmlns:a16="http://schemas.microsoft.com/office/drawing/2014/main" xmlns="" id="{0F670E4E-A511-4706-83A2-0E406774A162}"/>
                </a:ext>
              </a:extLst>
            </p:cNvPr>
            <p:cNvSpPr txBox="1">
              <a:spLocks/>
            </p:cNvSpPr>
            <p:nvPr/>
          </p:nvSpPr>
          <p:spPr>
            <a:xfrm>
              <a:off x="2894989" y="1472719"/>
              <a:ext cx="1999872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ar-SA" sz="4400" b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201</a:t>
              </a:r>
              <a:endPara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1AF2F369-B156-484D-BCE2-EC7C442B25CF}"/>
              </a:ext>
            </a:extLst>
          </p:cNvPr>
          <p:cNvGrpSpPr/>
          <p:nvPr/>
        </p:nvGrpSpPr>
        <p:grpSpPr>
          <a:xfrm>
            <a:off x="7933040" y="2710190"/>
            <a:ext cx="1763360" cy="1100151"/>
            <a:chOff x="3148595" y="1411483"/>
            <a:chExt cx="2022898" cy="1100151"/>
          </a:xfrm>
        </p:grpSpPr>
        <p:sp>
          <p:nvSpPr>
            <p:cNvPr id="66" name="Content Placeholder 2">
              <a:extLst>
                <a:ext uri="{FF2B5EF4-FFF2-40B4-BE49-F238E27FC236}">
                  <a16:creationId xmlns:a16="http://schemas.microsoft.com/office/drawing/2014/main" xmlns="" id="{DF7BE109-105E-4FB5-B056-A19047F58622}"/>
                </a:ext>
              </a:extLst>
            </p:cNvPr>
            <p:cNvSpPr txBox="1">
              <a:spLocks/>
            </p:cNvSpPr>
            <p:nvPr/>
          </p:nvSpPr>
          <p:spPr>
            <a:xfrm>
              <a:off x="3148595" y="1829334"/>
              <a:ext cx="1756788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buNone/>
                <a:defRPr/>
              </a:pPr>
              <a:r>
                <a:rPr lang="ar-SA" sz="2800" b="1" dirty="0">
                  <a:solidFill>
                    <a:schemeClr val="bg1"/>
                  </a:solidFill>
                </a:rPr>
                <a:t>المؤتمر السابع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7" name="Title 13">
              <a:extLst>
                <a:ext uri="{FF2B5EF4-FFF2-40B4-BE49-F238E27FC236}">
                  <a16:creationId xmlns:a16="http://schemas.microsoft.com/office/drawing/2014/main" xmlns="" id="{09D735EF-7C0D-4A7E-8017-FE4E464C2BE6}"/>
                </a:ext>
              </a:extLst>
            </p:cNvPr>
            <p:cNvSpPr txBox="1">
              <a:spLocks/>
            </p:cNvSpPr>
            <p:nvPr/>
          </p:nvSpPr>
          <p:spPr>
            <a:xfrm>
              <a:off x="3171621" y="1411483"/>
              <a:ext cx="1999872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ar-SA" sz="4400" b="1" dirty="0">
                  <a:solidFill>
                    <a:srgbClr val="08EE80"/>
                  </a:solidFill>
                </a:rPr>
                <a:t>111</a:t>
              </a:r>
              <a:endParaRPr lang="en-US" sz="4400" b="1" dirty="0">
                <a:solidFill>
                  <a:srgbClr val="08EE80"/>
                </a:solidFill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102B6042-C849-422E-A38D-B50AF061749F}"/>
              </a:ext>
            </a:extLst>
          </p:cNvPr>
          <p:cNvGrpSpPr/>
          <p:nvPr/>
        </p:nvGrpSpPr>
        <p:grpSpPr>
          <a:xfrm>
            <a:off x="4109947" y="2242677"/>
            <a:ext cx="401831" cy="1007708"/>
            <a:chOff x="6924172" y="2702766"/>
            <a:chExt cx="625754" cy="1070203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F97A8C29-36E4-4BAE-B3B0-E1B741F76AD0}"/>
                </a:ext>
              </a:extLst>
            </p:cNvPr>
            <p:cNvCxnSpPr/>
            <p:nvPr/>
          </p:nvCxnSpPr>
          <p:spPr>
            <a:xfrm flipV="1">
              <a:off x="6924172" y="2709042"/>
              <a:ext cx="0" cy="1063927"/>
            </a:xfrm>
            <a:prstGeom prst="line">
              <a:avLst/>
            </a:prstGeom>
            <a:ln w="28575" cap="rnd"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424DB01B-5EEE-4D89-B99F-F60FCF095117}"/>
                </a:ext>
              </a:extLst>
            </p:cNvPr>
            <p:cNvCxnSpPr/>
            <p:nvPr/>
          </p:nvCxnSpPr>
          <p:spPr>
            <a:xfrm flipV="1">
              <a:off x="6924172" y="2702766"/>
              <a:ext cx="625754" cy="1"/>
            </a:xfrm>
            <a:prstGeom prst="line">
              <a:avLst/>
            </a:prstGeom>
            <a:ln w="28575" cap="rnd">
              <a:solidFill>
                <a:schemeClr val="bg1">
                  <a:lumMod val="85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415685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bg1">
                <a:lumMod val="95000"/>
              </a:schemeClr>
            </a:gs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244365D-5B46-45CF-B975-AC9B01569FF2}"/>
              </a:ext>
            </a:extLst>
          </p:cNvPr>
          <p:cNvSpPr txBox="1"/>
          <p:nvPr/>
        </p:nvSpPr>
        <p:spPr>
          <a:xfrm>
            <a:off x="3335844" y="161345"/>
            <a:ext cx="4272324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8000" b="1" dirty="0">
                <a:solidFill>
                  <a:srgbClr val="C00000"/>
                </a:solidFill>
                <a:latin typeface="AnNahar" panose="020B0800040000020004" pitchFamily="34" charset="-78"/>
                <a:ea typeface="AnNahar" panose="020B0800040000020004" pitchFamily="34" charset="-78"/>
                <a:cs typeface="AnNahar" panose="020B0800040000020004" pitchFamily="34" charset="-78"/>
              </a:rPr>
              <a:t>اليمن </a:t>
            </a:r>
            <a:r>
              <a:rPr lang="en-US" sz="8000" b="1" dirty="0">
                <a:solidFill>
                  <a:srgbClr val="C00000"/>
                </a:solidFill>
                <a:latin typeface="AnNahar" panose="020B0800040000020004" pitchFamily="34" charset="-78"/>
                <a:ea typeface="AnNahar" panose="020B0800040000020004" pitchFamily="34" charset="-78"/>
                <a:cs typeface="AnNahar" panose="020B0800040000020004" pitchFamily="34" charset="-78"/>
              </a:rPr>
              <a:t>Yemen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06F4E9B-8817-44A1-98FF-47B3C3221DDB}"/>
              </a:ext>
            </a:extLst>
          </p:cNvPr>
          <p:cNvSpPr txBox="1"/>
          <p:nvPr/>
        </p:nvSpPr>
        <p:spPr>
          <a:xfrm>
            <a:off x="7608168" y="4437112"/>
            <a:ext cx="273661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C00000"/>
                </a:solidFill>
                <a:cs typeface="Basha-7a" panose="02010000000000000000" pitchFamily="2" charset="-78"/>
              </a:rPr>
              <a:t>الجامعات</a:t>
            </a:r>
            <a:endParaRPr lang="en-US" sz="5400" dirty="0">
              <a:solidFill>
                <a:srgbClr val="C00000"/>
              </a:solidFill>
              <a:cs typeface="Basha-7a" panose="02010000000000000000" pitchFamily="2" charset="-7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7EF0416D-199D-40A8-A771-DAF27EF1733D}"/>
              </a:ext>
            </a:extLst>
          </p:cNvPr>
          <p:cNvSpPr/>
          <p:nvPr/>
        </p:nvSpPr>
        <p:spPr>
          <a:xfrm>
            <a:off x="7824192" y="1988840"/>
            <a:ext cx="2160240" cy="21602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51E6865-CCEE-4C37-982D-9D52A957A2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384" y="1898785"/>
            <a:ext cx="6754668" cy="393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181763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bg1">
                <a:lumMod val="95000"/>
              </a:schemeClr>
            </a:gs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244365D-5B46-45CF-B975-AC9B01569FF2}"/>
              </a:ext>
            </a:extLst>
          </p:cNvPr>
          <p:cNvSpPr txBox="1"/>
          <p:nvPr/>
        </p:nvSpPr>
        <p:spPr>
          <a:xfrm>
            <a:off x="3571486" y="161345"/>
            <a:ext cx="4036682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8000" b="1" dirty="0">
                <a:solidFill>
                  <a:srgbClr val="C00000"/>
                </a:solidFill>
                <a:latin typeface="AnNahar" panose="020B0800040000020004" pitchFamily="34" charset="-78"/>
                <a:ea typeface="AnNahar" panose="020B0800040000020004" pitchFamily="34" charset="-78"/>
                <a:cs typeface="AnNahar" panose="020B0800040000020004" pitchFamily="34" charset="-78"/>
              </a:rPr>
              <a:t>الصين </a:t>
            </a:r>
            <a:r>
              <a:rPr lang="en-US" sz="8000" b="1" dirty="0">
                <a:solidFill>
                  <a:srgbClr val="C00000"/>
                </a:solidFill>
                <a:latin typeface="AnNahar" panose="020B0800040000020004" pitchFamily="34" charset="-78"/>
                <a:ea typeface="AnNahar" panose="020B0800040000020004" pitchFamily="34" charset="-78"/>
                <a:cs typeface="AnNahar" panose="020B0800040000020004" pitchFamily="34" charset="-78"/>
              </a:rPr>
              <a:t>China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06F4E9B-8817-44A1-98FF-47B3C3221DDB}"/>
              </a:ext>
            </a:extLst>
          </p:cNvPr>
          <p:cNvSpPr txBox="1"/>
          <p:nvPr/>
        </p:nvSpPr>
        <p:spPr>
          <a:xfrm>
            <a:off x="7608168" y="4437112"/>
            <a:ext cx="273661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C00000"/>
                </a:solidFill>
                <a:cs typeface="Basha-7a" panose="02010000000000000000" pitchFamily="2" charset="-78"/>
              </a:rPr>
              <a:t>الجامعات</a:t>
            </a:r>
            <a:endParaRPr lang="en-US" sz="5400" dirty="0">
              <a:solidFill>
                <a:srgbClr val="C00000"/>
              </a:solidFill>
              <a:cs typeface="Basha-7a" panose="02010000000000000000" pitchFamily="2" charset="-7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7EF0416D-199D-40A8-A771-DAF27EF1733D}"/>
              </a:ext>
            </a:extLst>
          </p:cNvPr>
          <p:cNvSpPr/>
          <p:nvPr/>
        </p:nvSpPr>
        <p:spPr>
          <a:xfrm>
            <a:off x="7824192" y="1988840"/>
            <a:ext cx="2160240" cy="21602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0B0670D-36B9-4E85-8398-E0F13FB288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368" y="1412776"/>
            <a:ext cx="5976664" cy="502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675633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bg1">
                <a:lumMod val="95000"/>
              </a:schemeClr>
            </a:gs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244365D-5B46-45CF-B975-AC9B01569FF2}"/>
              </a:ext>
            </a:extLst>
          </p:cNvPr>
          <p:cNvSpPr txBox="1"/>
          <p:nvPr/>
        </p:nvSpPr>
        <p:spPr>
          <a:xfrm>
            <a:off x="1665804" y="174119"/>
            <a:ext cx="8678979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8000" b="1" dirty="0">
                <a:solidFill>
                  <a:srgbClr val="C00000"/>
                </a:solidFill>
                <a:latin typeface="AnNahar" panose="020B0800040000020004" pitchFamily="34" charset="-78"/>
                <a:ea typeface="AnNahar" panose="020B0800040000020004" pitchFamily="34" charset="-78"/>
                <a:cs typeface="AnNahar" panose="020B0800040000020004" pitchFamily="34" charset="-78"/>
              </a:rPr>
              <a:t>الولايات المتحدة الأمريكية </a:t>
            </a:r>
            <a:r>
              <a:rPr lang="en-US" sz="8000" b="1" dirty="0">
                <a:solidFill>
                  <a:srgbClr val="C00000"/>
                </a:solidFill>
                <a:latin typeface="AnNahar" panose="020B0800040000020004" pitchFamily="34" charset="-78"/>
                <a:ea typeface="AnNahar" panose="020B0800040000020004" pitchFamily="34" charset="-78"/>
                <a:cs typeface="AnNahar" panose="020B0800040000020004" pitchFamily="34" charset="-78"/>
              </a:rPr>
              <a:t>USA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06F4E9B-8817-44A1-98FF-47B3C3221DDB}"/>
              </a:ext>
            </a:extLst>
          </p:cNvPr>
          <p:cNvSpPr txBox="1"/>
          <p:nvPr/>
        </p:nvSpPr>
        <p:spPr>
          <a:xfrm>
            <a:off x="7608168" y="4437112"/>
            <a:ext cx="273661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C00000"/>
                </a:solidFill>
                <a:cs typeface="Basha-7a" panose="02010000000000000000" pitchFamily="2" charset="-78"/>
              </a:rPr>
              <a:t>الجامعات</a:t>
            </a:r>
            <a:endParaRPr lang="en-US" sz="5400" dirty="0">
              <a:solidFill>
                <a:srgbClr val="C00000"/>
              </a:solidFill>
              <a:cs typeface="Basha-7a" panose="02010000000000000000" pitchFamily="2" charset="-7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7EF0416D-199D-40A8-A771-DAF27EF1733D}"/>
              </a:ext>
            </a:extLst>
          </p:cNvPr>
          <p:cNvSpPr/>
          <p:nvPr/>
        </p:nvSpPr>
        <p:spPr>
          <a:xfrm>
            <a:off x="7824192" y="1988840"/>
            <a:ext cx="2160240" cy="21602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F9ACC78-3563-4382-8BAC-09AB96A6B8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384" y="1504307"/>
            <a:ext cx="6837560" cy="428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058091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bg1">
                <a:lumMod val="95000"/>
              </a:schemeClr>
            </a:gs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244365D-5B46-45CF-B975-AC9B01569FF2}"/>
              </a:ext>
            </a:extLst>
          </p:cNvPr>
          <p:cNvSpPr txBox="1"/>
          <p:nvPr/>
        </p:nvSpPr>
        <p:spPr>
          <a:xfrm>
            <a:off x="3433251" y="174119"/>
            <a:ext cx="5325497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8000" b="1" dirty="0">
                <a:solidFill>
                  <a:srgbClr val="C00000"/>
                </a:solidFill>
                <a:latin typeface="AnNahar" panose="020B0800040000020004" pitchFamily="34" charset="-78"/>
                <a:ea typeface="AnNahar" panose="020B0800040000020004" pitchFamily="34" charset="-78"/>
                <a:cs typeface="AnNahar" panose="020B0800040000020004" pitchFamily="34" charset="-78"/>
              </a:rPr>
              <a:t>ماليزيا</a:t>
            </a:r>
            <a:r>
              <a:rPr lang="en-US" sz="8000" b="1" dirty="0">
                <a:solidFill>
                  <a:srgbClr val="C00000"/>
                </a:solidFill>
                <a:latin typeface="AnNahar" panose="020B0800040000020004" pitchFamily="34" charset="-78"/>
                <a:ea typeface="AnNahar" panose="020B0800040000020004" pitchFamily="34" charset="-78"/>
                <a:cs typeface="AnNahar" panose="020B0800040000020004" pitchFamily="34" charset="-78"/>
              </a:rPr>
              <a:t>Malaysia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06F4E9B-8817-44A1-98FF-47B3C3221DDB}"/>
              </a:ext>
            </a:extLst>
          </p:cNvPr>
          <p:cNvSpPr txBox="1"/>
          <p:nvPr/>
        </p:nvSpPr>
        <p:spPr>
          <a:xfrm>
            <a:off x="7608168" y="4437112"/>
            <a:ext cx="273661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C00000"/>
                </a:solidFill>
                <a:cs typeface="Basha-7a" panose="02010000000000000000" pitchFamily="2" charset="-78"/>
              </a:rPr>
              <a:t>الجامعات</a:t>
            </a:r>
            <a:endParaRPr lang="en-US" sz="5400" dirty="0">
              <a:solidFill>
                <a:srgbClr val="C00000"/>
              </a:solidFill>
              <a:cs typeface="Basha-7a" panose="02010000000000000000" pitchFamily="2" charset="-7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7EF0416D-199D-40A8-A771-DAF27EF1733D}"/>
              </a:ext>
            </a:extLst>
          </p:cNvPr>
          <p:cNvSpPr/>
          <p:nvPr/>
        </p:nvSpPr>
        <p:spPr>
          <a:xfrm>
            <a:off x="7824192" y="1988840"/>
            <a:ext cx="2160240" cy="21602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C3C8D7D-DF77-47BA-931B-6CC73382C5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16" y="1953491"/>
            <a:ext cx="5965477" cy="319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409630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bg1">
                <a:lumMod val="95000"/>
              </a:schemeClr>
            </a:gs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244365D-5B46-45CF-B975-AC9B01569FF2}"/>
              </a:ext>
            </a:extLst>
          </p:cNvPr>
          <p:cNvSpPr txBox="1"/>
          <p:nvPr/>
        </p:nvSpPr>
        <p:spPr>
          <a:xfrm>
            <a:off x="2877010" y="174119"/>
            <a:ext cx="5881738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8000" b="1" dirty="0">
                <a:solidFill>
                  <a:srgbClr val="C00000"/>
                </a:solidFill>
                <a:latin typeface="AnNahar" panose="020B0800040000020004" pitchFamily="34" charset="-78"/>
                <a:ea typeface="AnNahar" panose="020B0800040000020004" pitchFamily="34" charset="-78"/>
                <a:cs typeface="AnNahar" panose="020B0800040000020004" pitchFamily="34" charset="-78"/>
              </a:rPr>
              <a:t>ليتوانيا</a:t>
            </a:r>
            <a:r>
              <a:rPr lang="en-US" sz="8000" b="1" dirty="0">
                <a:solidFill>
                  <a:srgbClr val="C00000"/>
                </a:solidFill>
                <a:latin typeface="AnNahar" panose="020B0800040000020004" pitchFamily="34" charset="-78"/>
                <a:ea typeface="AnNahar" panose="020B0800040000020004" pitchFamily="34" charset="-78"/>
                <a:cs typeface="AnNahar" panose="020B0800040000020004" pitchFamily="34" charset="-78"/>
              </a:rPr>
              <a:t> Lithuania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06F4E9B-8817-44A1-98FF-47B3C3221DDB}"/>
              </a:ext>
            </a:extLst>
          </p:cNvPr>
          <p:cNvSpPr txBox="1"/>
          <p:nvPr/>
        </p:nvSpPr>
        <p:spPr>
          <a:xfrm>
            <a:off x="7608168" y="4437112"/>
            <a:ext cx="273661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C00000"/>
                </a:solidFill>
                <a:cs typeface="Basha-7a" panose="02010000000000000000" pitchFamily="2" charset="-78"/>
              </a:rPr>
              <a:t>الجامعات</a:t>
            </a:r>
            <a:endParaRPr lang="en-US" sz="5400" dirty="0">
              <a:solidFill>
                <a:srgbClr val="C00000"/>
              </a:solidFill>
              <a:cs typeface="Basha-7a" panose="02010000000000000000" pitchFamily="2" charset="-7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7EF0416D-199D-40A8-A771-DAF27EF1733D}"/>
              </a:ext>
            </a:extLst>
          </p:cNvPr>
          <p:cNvSpPr/>
          <p:nvPr/>
        </p:nvSpPr>
        <p:spPr>
          <a:xfrm>
            <a:off x="7824192" y="1988840"/>
            <a:ext cx="2160240" cy="21602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6B2E656-E43E-4D51-851D-E525B2FB86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432" y="1497558"/>
            <a:ext cx="5533430" cy="415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568963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A4A54A10-FE08-4D1A-8525-30A1E8263AF8}"/>
              </a:ext>
            </a:extLst>
          </p:cNvPr>
          <p:cNvSpPr/>
          <p:nvPr/>
        </p:nvSpPr>
        <p:spPr>
          <a:xfrm>
            <a:off x="1343472" y="5397823"/>
            <a:ext cx="8928992" cy="14155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499085F-E784-421B-8953-62E6CE5C18BB}"/>
              </a:ext>
            </a:extLst>
          </p:cNvPr>
          <p:cNvGrpSpPr/>
          <p:nvPr/>
        </p:nvGrpSpPr>
        <p:grpSpPr>
          <a:xfrm>
            <a:off x="7680176" y="3348451"/>
            <a:ext cx="495239" cy="1037954"/>
            <a:chOff x="6924172" y="2702766"/>
            <a:chExt cx="625754" cy="107020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8850CEA9-E7BD-4245-9601-527CE6D1CF14}"/>
                </a:ext>
              </a:extLst>
            </p:cNvPr>
            <p:cNvCxnSpPr/>
            <p:nvPr/>
          </p:nvCxnSpPr>
          <p:spPr>
            <a:xfrm flipV="1">
              <a:off x="6924172" y="2709042"/>
              <a:ext cx="0" cy="1063927"/>
            </a:xfrm>
            <a:prstGeom prst="line">
              <a:avLst/>
            </a:prstGeom>
            <a:ln w="28575" cap="rnd"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0B2D508F-1B05-4542-9423-55A3E8040812}"/>
                </a:ext>
              </a:extLst>
            </p:cNvPr>
            <p:cNvCxnSpPr/>
            <p:nvPr/>
          </p:nvCxnSpPr>
          <p:spPr>
            <a:xfrm flipV="1">
              <a:off x="6924172" y="2702766"/>
              <a:ext cx="625754" cy="1"/>
            </a:xfrm>
            <a:prstGeom prst="line">
              <a:avLst/>
            </a:prstGeom>
            <a:ln w="28575" cap="rnd">
              <a:solidFill>
                <a:schemeClr val="bg1">
                  <a:lumMod val="85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40E8225-168C-43B4-A5D8-1F66E9434A3E}"/>
              </a:ext>
            </a:extLst>
          </p:cNvPr>
          <p:cNvGrpSpPr/>
          <p:nvPr/>
        </p:nvGrpSpPr>
        <p:grpSpPr>
          <a:xfrm>
            <a:off x="6096000" y="2694323"/>
            <a:ext cx="468237" cy="1332042"/>
            <a:chOff x="5934075" y="1725482"/>
            <a:chExt cx="610984" cy="159153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A1471B5E-3D1D-4DAB-A4F3-86BDF1253E19}"/>
                </a:ext>
              </a:extLst>
            </p:cNvPr>
            <p:cNvCxnSpPr/>
            <p:nvPr/>
          </p:nvCxnSpPr>
          <p:spPr>
            <a:xfrm flipV="1">
              <a:off x="5934075" y="1725482"/>
              <a:ext cx="0" cy="1591535"/>
            </a:xfrm>
            <a:prstGeom prst="line">
              <a:avLst/>
            </a:prstGeom>
            <a:ln w="28575" cap="rnd"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75DF0AE2-C884-4A92-9FB8-84B40707818E}"/>
                </a:ext>
              </a:extLst>
            </p:cNvPr>
            <p:cNvCxnSpPr/>
            <p:nvPr/>
          </p:nvCxnSpPr>
          <p:spPr>
            <a:xfrm>
              <a:off x="5934075" y="1725482"/>
              <a:ext cx="610984" cy="1"/>
            </a:xfrm>
            <a:prstGeom prst="line">
              <a:avLst/>
            </a:prstGeom>
            <a:ln w="28575" cap="rnd">
              <a:solidFill>
                <a:schemeClr val="bg1">
                  <a:lumMod val="85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B65D9B0-1043-45F5-AFF6-5985ED9D78BB}"/>
              </a:ext>
            </a:extLst>
          </p:cNvPr>
          <p:cNvGrpSpPr/>
          <p:nvPr/>
        </p:nvGrpSpPr>
        <p:grpSpPr>
          <a:xfrm>
            <a:off x="4051132" y="1578093"/>
            <a:ext cx="2029259" cy="1040732"/>
            <a:chOff x="3399003" y="1455052"/>
            <a:chExt cx="2029259" cy="1040732"/>
          </a:xfrm>
        </p:grpSpPr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xmlns="" id="{E42F4BF0-AF72-4B6B-9CB5-E84796A38A36}"/>
                </a:ext>
              </a:extLst>
            </p:cNvPr>
            <p:cNvSpPr txBox="1">
              <a:spLocks/>
            </p:cNvSpPr>
            <p:nvPr/>
          </p:nvSpPr>
          <p:spPr>
            <a:xfrm>
              <a:off x="3433966" y="1813484"/>
              <a:ext cx="1994296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buNone/>
                <a:defRPr/>
              </a:pPr>
              <a:r>
                <a:rPr lang="ar-SA" sz="2800" b="1" dirty="0">
                  <a:solidFill>
                    <a:schemeClr val="bg1"/>
                  </a:solidFill>
                </a:rPr>
                <a:t> المؤتمر التاسع 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</a:endParaRPr>
            </a:p>
          </p:txBody>
        </p:sp>
        <p:sp>
          <p:nvSpPr>
            <p:cNvPr id="24" name="Title 13">
              <a:extLst>
                <a:ext uri="{FF2B5EF4-FFF2-40B4-BE49-F238E27FC236}">
                  <a16:creationId xmlns:a16="http://schemas.microsoft.com/office/drawing/2014/main" xmlns="" id="{CB136AD8-8C02-4B17-83C0-4616244290DF}"/>
                </a:ext>
              </a:extLst>
            </p:cNvPr>
            <p:cNvSpPr txBox="1">
              <a:spLocks/>
            </p:cNvSpPr>
            <p:nvPr/>
          </p:nvSpPr>
          <p:spPr>
            <a:xfrm>
              <a:off x="3399003" y="1455052"/>
              <a:ext cx="1999872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lvl="0" algn="ctr">
                <a:defRPr/>
              </a:pPr>
              <a:r>
                <a:rPr lang="ar-SA" sz="4400" b="1" dirty="0">
                  <a:solidFill>
                    <a:srgbClr val="FF4F4F"/>
                  </a:solidFill>
                </a:rPr>
                <a:t>163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4F4F"/>
                </a:solidFill>
                <a:effectLst/>
                <a:uLnTx/>
                <a:uFillTx/>
                <a:latin typeface="Lato Black" panose="020F0A02020204030203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A498E0FF-A696-44FC-B5E8-955BD17E9D5D}"/>
              </a:ext>
            </a:extLst>
          </p:cNvPr>
          <p:cNvGrpSpPr/>
          <p:nvPr/>
        </p:nvGrpSpPr>
        <p:grpSpPr>
          <a:xfrm>
            <a:off x="3217469" y="3234684"/>
            <a:ext cx="2310357" cy="2838085"/>
            <a:chOff x="2917062" y="3069367"/>
            <a:chExt cx="2642616" cy="2838085"/>
          </a:xfrm>
        </p:grpSpPr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xmlns="" id="{81AFB354-CBFC-443F-BA32-9B97181AF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729" y="3069367"/>
              <a:ext cx="393976" cy="262650"/>
            </a:xfrm>
            <a:custGeom>
              <a:avLst/>
              <a:gdLst>
                <a:gd name="T0" fmla="*/ 0 w 108"/>
                <a:gd name="T1" fmla="*/ 0 h 72"/>
                <a:gd name="T2" fmla="*/ 0 w 108"/>
                <a:gd name="T3" fmla="*/ 72 h 72"/>
                <a:gd name="T4" fmla="*/ 108 w 108"/>
                <a:gd name="T5" fmla="*/ 42 h 72"/>
                <a:gd name="T6" fmla="*/ 0 w 108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72">
                  <a:moveTo>
                    <a:pt x="0" y="0"/>
                  </a:moveTo>
                  <a:lnTo>
                    <a:pt x="0" y="72"/>
                  </a:lnTo>
                  <a:lnTo>
                    <a:pt x="108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14">
              <a:extLst>
                <a:ext uri="{FF2B5EF4-FFF2-40B4-BE49-F238E27FC236}">
                  <a16:creationId xmlns:a16="http://schemas.microsoft.com/office/drawing/2014/main" xmlns="" id="{C5BFC93B-60D9-444E-86BB-D4C98E8A4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7982" y="3372144"/>
              <a:ext cx="2101230" cy="2535308"/>
            </a:xfrm>
            <a:prstGeom prst="rect">
              <a:avLst/>
            </a:prstGeom>
            <a:solidFill>
              <a:srgbClr val="FF4F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xmlns="" id="{A53E2F6E-3DA1-490E-9BE3-241CBABDA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062" y="3222580"/>
              <a:ext cx="2642616" cy="155448"/>
            </a:xfrm>
            <a:custGeom>
              <a:avLst/>
              <a:gdLst>
                <a:gd name="T0" fmla="*/ 579 w 721"/>
                <a:gd name="T1" fmla="*/ 41 h 41"/>
                <a:gd name="T2" fmla="*/ 721 w 721"/>
                <a:gd name="T3" fmla="*/ 0 h 41"/>
                <a:gd name="T4" fmla="*/ 186 w 721"/>
                <a:gd name="T5" fmla="*/ 0 h 41"/>
                <a:gd name="T6" fmla="*/ 0 w 721"/>
                <a:gd name="T7" fmla="*/ 41 h 41"/>
                <a:gd name="T8" fmla="*/ 579 w 721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1" h="41">
                  <a:moveTo>
                    <a:pt x="579" y="41"/>
                  </a:moveTo>
                  <a:lnTo>
                    <a:pt x="721" y="0"/>
                  </a:lnTo>
                  <a:lnTo>
                    <a:pt x="186" y="0"/>
                  </a:lnTo>
                  <a:lnTo>
                    <a:pt x="0" y="41"/>
                  </a:lnTo>
                  <a:lnTo>
                    <a:pt x="579" y="41"/>
                  </a:lnTo>
                  <a:close/>
                </a:path>
              </a:pathLst>
            </a:custGeom>
            <a:solidFill>
              <a:srgbClr val="FF797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xmlns="" id="{3402671D-B078-4BBD-BE4C-F8EA37973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729" y="3069367"/>
              <a:ext cx="2305488" cy="153213"/>
            </a:xfrm>
            <a:custGeom>
              <a:avLst/>
              <a:gdLst>
                <a:gd name="T0" fmla="*/ 632 w 632"/>
                <a:gd name="T1" fmla="*/ 42 h 42"/>
                <a:gd name="T2" fmla="*/ 490 w 632"/>
                <a:gd name="T3" fmla="*/ 0 h 42"/>
                <a:gd name="T4" fmla="*/ 0 w 632"/>
                <a:gd name="T5" fmla="*/ 0 h 42"/>
                <a:gd name="T6" fmla="*/ 97 w 632"/>
                <a:gd name="T7" fmla="*/ 42 h 42"/>
                <a:gd name="T8" fmla="*/ 632 w 632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2" h="42">
                  <a:moveTo>
                    <a:pt x="632" y="42"/>
                  </a:moveTo>
                  <a:lnTo>
                    <a:pt x="490" y="0"/>
                  </a:lnTo>
                  <a:lnTo>
                    <a:pt x="0" y="0"/>
                  </a:lnTo>
                  <a:lnTo>
                    <a:pt x="97" y="42"/>
                  </a:lnTo>
                  <a:lnTo>
                    <a:pt x="632" y="42"/>
                  </a:lnTo>
                  <a:close/>
                </a:path>
              </a:pathLst>
            </a:custGeom>
            <a:solidFill>
              <a:srgbClr val="FF797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xmlns="" id="{06BA595C-E21F-45BB-A35F-22ACF4846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211" y="3222580"/>
              <a:ext cx="518005" cy="2684872"/>
            </a:xfrm>
            <a:custGeom>
              <a:avLst/>
              <a:gdLst>
                <a:gd name="T0" fmla="*/ 142 w 142"/>
                <a:gd name="T1" fmla="*/ 0 h 736"/>
                <a:gd name="T2" fmla="*/ 142 w 142"/>
                <a:gd name="T3" fmla="*/ 652 h 736"/>
                <a:gd name="T4" fmla="*/ 0 w 142"/>
                <a:gd name="T5" fmla="*/ 736 h 736"/>
                <a:gd name="T6" fmla="*/ 0 w 142"/>
                <a:gd name="T7" fmla="*/ 41 h 736"/>
                <a:gd name="T8" fmla="*/ 142 w 142"/>
                <a:gd name="T9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736">
                  <a:moveTo>
                    <a:pt x="142" y="0"/>
                  </a:moveTo>
                  <a:lnTo>
                    <a:pt x="142" y="652"/>
                  </a:lnTo>
                  <a:lnTo>
                    <a:pt x="0" y="736"/>
                  </a:lnTo>
                  <a:lnTo>
                    <a:pt x="0" y="41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B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C491F85B-5A9D-4351-9778-C87ACAA5C96F}"/>
              </a:ext>
            </a:extLst>
          </p:cNvPr>
          <p:cNvGrpSpPr/>
          <p:nvPr/>
        </p:nvGrpSpPr>
        <p:grpSpPr>
          <a:xfrm>
            <a:off x="5501953" y="3870021"/>
            <a:ext cx="1762719" cy="2212546"/>
            <a:chOff x="5408595" y="3702202"/>
            <a:chExt cx="1265831" cy="2212546"/>
          </a:xfrm>
        </p:grpSpPr>
        <p:sp>
          <p:nvSpPr>
            <p:cNvPr id="50" name="Rectangle 11">
              <a:extLst>
                <a:ext uri="{FF2B5EF4-FFF2-40B4-BE49-F238E27FC236}">
                  <a16:creationId xmlns:a16="http://schemas.microsoft.com/office/drawing/2014/main" xmlns="" id="{7DD2DE7B-4741-4646-85E5-429135B56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1509" y="3704106"/>
              <a:ext cx="496118" cy="616500"/>
            </a:xfrm>
            <a:prstGeom prst="rect">
              <a:avLst/>
            </a:prstGeom>
            <a:solidFill>
              <a:srgbClr val="B1931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xmlns="" id="{F044D818-A66B-4A00-BE6F-14EC144D7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595" y="3702202"/>
              <a:ext cx="1265831" cy="147820"/>
            </a:xfrm>
            <a:custGeom>
              <a:avLst/>
              <a:gdLst>
                <a:gd name="T0" fmla="*/ 343 w 343"/>
                <a:gd name="T1" fmla="*/ 46 h 46"/>
                <a:gd name="T2" fmla="*/ 200 w 343"/>
                <a:gd name="T3" fmla="*/ 0 h 46"/>
                <a:gd name="T4" fmla="*/ 0 w 343"/>
                <a:gd name="T5" fmla="*/ 0 h 46"/>
                <a:gd name="T6" fmla="*/ 131 w 343"/>
                <a:gd name="T7" fmla="*/ 46 h 46"/>
                <a:gd name="T8" fmla="*/ 343 w 34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3" h="46">
                  <a:moveTo>
                    <a:pt x="343" y="46"/>
                  </a:moveTo>
                  <a:lnTo>
                    <a:pt x="200" y="0"/>
                  </a:lnTo>
                  <a:lnTo>
                    <a:pt x="0" y="0"/>
                  </a:lnTo>
                  <a:lnTo>
                    <a:pt x="131" y="46"/>
                  </a:lnTo>
                  <a:lnTo>
                    <a:pt x="343" y="4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21">
              <a:extLst>
                <a:ext uri="{FF2B5EF4-FFF2-40B4-BE49-F238E27FC236}">
                  <a16:creationId xmlns:a16="http://schemas.microsoft.com/office/drawing/2014/main" xmlns="" id="{74ED9E62-402B-41E6-9F53-509F10A62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8595" y="4054306"/>
              <a:ext cx="791601" cy="1860441"/>
            </a:xfrm>
            <a:prstGeom prst="rect">
              <a:avLst/>
            </a:prstGeom>
            <a:solidFill>
              <a:srgbClr val="FFC9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xmlns="" id="{1EB0BD5C-9891-4108-A31D-F5A577FB4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595" y="3850023"/>
              <a:ext cx="1265831" cy="204284"/>
            </a:xfrm>
            <a:custGeom>
              <a:avLst/>
              <a:gdLst>
                <a:gd name="T0" fmla="*/ 217 w 347"/>
                <a:gd name="T1" fmla="*/ 56 h 56"/>
                <a:gd name="T2" fmla="*/ 347 w 347"/>
                <a:gd name="T3" fmla="*/ 0 h 56"/>
                <a:gd name="T4" fmla="*/ 135 w 347"/>
                <a:gd name="T5" fmla="*/ 0 h 56"/>
                <a:gd name="T6" fmla="*/ 0 w 347"/>
                <a:gd name="T7" fmla="*/ 56 h 56"/>
                <a:gd name="T8" fmla="*/ 217 w 347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56">
                  <a:moveTo>
                    <a:pt x="217" y="56"/>
                  </a:moveTo>
                  <a:lnTo>
                    <a:pt x="347" y="0"/>
                  </a:lnTo>
                  <a:lnTo>
                    <a:pt x="135" y="0"/>
                  </a:lnTo>
                  <a:lnTo>
                    <a:pt x="0" y="56"/>
                  </a:lnTo>
                  <a:lnTo>
                    <a:pt x="217" y="5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24">
              <a:extLst>
                <a:ext uri="{FF2B5EF4-FFF2-40B4-BE49-F238E27FC236}">
                  <a16:creationId xmlns:a16="http://schemas.microsoft.com/office/drawing/2014/main" xmlns="" id="{75234146-85E4-41CB-9B9C-462D634BF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194" y="3850023"/>
              <a:ext cx="474230" cy="2064725"/>
            </a:xfrm>
            <a:custGeom>
              <a:avLst/>
              <a:gdLst>
                <a:gd name="T0" fmla="*/ 130 w 130"/>
                <a:gd name="T1" fmla="*/ 0 h 566"/>
                <a:gd name="T2" fmla="*/ 130 w 130"/>
                <a:gd name="T3" fmla="*/ 472 h 566"/>
                <a:gd name="T4" fmla="*/ 0 w 130"/>
                <a:gd name="T5" fmla="*/ 566 h 566"/>
                <a:gd name="T6" fmla="*/ 0 w 130"/>
                <a:gd name="T7" fmla="*/ 56 h 566"/>
                <a:gd name="T8" fmla="*/ 130 w 130"/>
                <a:gd name="T9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566">
                  <a:moveTo>
                    <a:pt x="130" y="0"/>
                  </a:moveTo>
                  <a:lnTo>
                    <a:pt x="130" y="472"/>
                  </a:lnTo>
                  <a:lnTo>
                    <a:pt x="0" y="566"/>
                  </a:lnTo>
                  <a:lnTo>
                    <a:pt x="0" y="56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B1931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6B12395D-0B36-4C18-83A1-B24EC0B40C66}"/>
              </a:ext>
            </a:extLst>
          </p:cNvPr>
          <p:cNvGrpSpPr/>
          <p:nvPr/>
        </p:nvGrpSpPr>
        <p:grpSpPr>
          <a:xfrm>
            <a:off x="7248128" y="4324533"/>
            <a:ext cx="1420347" cy="1751005"/>
            <a:chOff x="6575931" y="4149151"/>
            <a:chExt cx="1181927" cy="1751005"/>
          </a:xfrm>
        </p:grpSpPr>
        <p:sp>
          <p:nvSpPr>
            <p:cNvPr id="56" name="Rectangle 18">
              <a:extLst>
                <a:ext uri="{FF2B5EF4-FFF2-40B4-BE49-F238E27FC236}">
                  <a16:creationId xmlns:a16="http://schemas.microsoft.com/office/drawing/2014/main" xmlns="" id="{866FE831-16E0-4451-A267-2912CD38A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9580" y="4149151"/>
              <a:ext cx="452342" cy="663923"/>
            </a:xfrm>
            <a:prstGeom prst="rect">
              <a:avLst/>
            </a:prstGeom>
            <a:solidFill>
              <a:srgbClr val="008E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xmlns="" id="{09F8F50C-2071-4B55-A7D7-E127801CE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873" y="4149152"/>
              <a:ext cx="1170985" cy="175100"/>
            </a:xfrm>
            <a:custGeom>
              <a:avLst/>
              <a:gdLst>
                <a:gd name="T0" fmla="*/ 2 w 321"/>
                <a:gd name="T1" fmla="*/ 0 h 48"/>
                <a:gd name="T2" fmla="*/ 168 w 321"/>
                <a:gd name="T3" fmla="*/ 0 h 48"/>
                <a:gd name="T4" fmla="*/ 321 w 321"/>
                <a:gd name="T5" fmla="*/ 48 h 48"/>
                <a:gd name="T6" fmla="*/ 120 w 321"/>
                <a:gd name="T7" fmla="*/ 48 h 48"/>
                <a:gd name="T8" fmla="*/ 0 w 321"/>
                <a:gd name="T9" fmla="*/ 5 h 48"/>
                <a:gd name="T10" fmla="*/ 2 w 321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1" h="48">
                  <a:moveTo>
                    <a:pt x="2" y="0"/>
                  </a:moveTo>
                  <a:lnTo>
                    <a:pt x="168" y="0"/>
                  </a:lnTo>
                  <a:lnTo>
                    <a:pt x="321" y="48"/>
                  </a:lnTo>
                  <a:lnTo>
                    <a:pt x="120" y="48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CF89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Rectangle 25">
              <a:extLst>
                <a:ext uri="{FF2B5EF4-FFF2-40B4-BE49-F238E27FC236}">
                  <a16:creationId xmlns:a16="http://schemas.microsoft.com/office/drawing/2014/main" xmlns="" id="{ADF30D94-E108-4FDD-9598-402B778C8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5931" y="4561367"/>
              <a:ext cx="766064" cy="1338789"/>
            </a:xfrm>
            <a:prstGeom prst="rect">
              <a:avLst/>
            </a:prstGeom>
            <a:solidFill>
              <a:srgbClr val="08E2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26">
              <a:extLst>
                <a:ext uri="{FF2B5EF4-FFF2-40B4-BE49-F238E27FC236}">
                  <a16:creationId xmlns:a16="http://schemas.microsoft.com/office/drawing/2014/main" xmlns="" id="{58EB0478-EBE7-4D07-9B0F-2827026AC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1995" y="4324253"/>
              <a:ext cx="415863" cy="1575903"/>
            </a:xfrm>
            <a:custGeom>
              <a:avLst/>
              <a:gdLst>
                <a:gd name="T0" fmla="*/ 0 w 114"/>
                <a:gd name="T1" fmla="*/ 65 h 432"/>
                <a:gd name="T2" fmla="*/ 114 w 114"/>
                <a:gd name="T3" fmla="*/ 0 h 432"/>
                <a:gd name="T4" fmla="*/ 114 w 114"/>
                <a:gd name="T5" fmla="*/ 335 h 432"/>
                <a:gd name="T6" fmla="*/ 0 w 114"/>
                <a:gd name="T7" fmla="*/ 432 h 432"/>
                <a:gd name="T8" fmla="*/ 0 w 114"/>
                <a:gd name="T9" fmla="*/ 6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432">
                  <a:moveTo>
                    <a:pt x="0" y="65"/>
                  </a:moveTo>
                  <a:lnTo>
                    <a:pt x="114" y="0"/>
                  </a:lnTo>
                  <a:lnTo>
                    <a:pt x="114" y="335"/>
                  </a:lnTo>
                  <a:lnTo>
                    <a:pt x="0" y="43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8E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27">
              <a:extLst>
                <a:ext uri="{FF2B5EF4-FFF2-40B4-BE49-F238E27FC236}">
                  <a16:creationId xmlns:a16="http://schemas.microsoft.com/office/drawing/2014/main" xmlns="" id="{08C0EBEB-EC9C-4223-B6F7-AB3A462A1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5931" y="4324253"/>
              <a:ext cx="1181927" cy="237116"/>
            </a:xfrm>
            <a:custGeom>
              <a:avLst/>
              <a:gdLst>
                <a:gd name="T0" fmla="*/ 0 w 324"/>
                <a:gd name="T1" fmla="*/ 65 h 65"/>
                <a:gd name="T2" fmla="*/ 123 w 324"/>
                <a:gd name="T3" fmla="*/ 0 h 65"/>
                <a:gd name="T4" fmla="*/ 324 w 324"/>
                <a:gd name="T5" fmla="*/ 0 h 65"/>
                <a:gd name="T6" fmla="*/ 210 w 324"/>
                <a:gd name="T7" fmla="*/ 65 h 65"/>
                <a:gd name="T8" fmla="*/ 0 w 324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65">
                  <a:moveTo>
                    <a:pt x="0" y="65"/>
                  </a:moveTo>
                  <a:lnTo>
                    <a:pt x="123" y="0"/>
                  </a:lnTo>
                  <a:lnTo>
                    <a:pt x="324" y="0"/>
                  </a:lnTo>
                  <a:lnTo>
                    <a:pt x="210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2CF89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630B650A-3108-4A6F-AC3F-4AB80517FC23}"/>
              </a:ext>
            </a:extLst>
          </p:cNvPr>
          <p:cNvSpPr txBox="1"/>
          <p:nvPr/>
        </p:nvSpPr>
        <p:spPr>
          <a:xfrm>
            <a:off x="4458460" y="372728"/>
            <a:ext cx="2900153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b="1" dirty="0">
                <a:solidFill>
                  <a:schemeClr val="bg1"/>
                </a:solidFill>
                <a:cs typeface="Basha-7a" panose="02010000000000000000" pitchFamily="2" charset="-78"/>
              </a:rPr>
              <a:t>عدد الأبحاث</a:t>
            </a:r>
            <a:endParaRPr lang="en-US" sz="4400" dirty="0">
              <a:solidFill>
                <a:schemeClr val="bg1"/>
              </a:solidFill>
              <a:cs typeface="Basha-7a" panose="02010000000000000000" pitchFamily="2" charset="-78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04387CB0-F3BB-4CF3-8F8C-A423AAB661E3}"/>
              </a:ext>
            </a:extLst>
          </p:cNvPr>
          <p:cNvGrpSpPr/>
          <p:nvPr/>
        </p:nvGrpSpPr>
        <p:grpSpPr>
          <a:xfrm>
            <a:off x="6099918" y="1884631"/>
            <a:ext cx="1999872" cy="1040345"/>
            <a:chOff x="2894989" y="1472719"/>
            <a:chExt cx="1999872" cy="1040345"/>
          </a:xfrm>
        </p:grpSpPr>
        <p:sp>
          <p:nvSpPr>
            <p:cNvPr id="63" name="Content Placeholder 2">
              <a:extLst>
                <a:ext uri="{FF2B5EF4-FFF2-40B4-BE49-F238E27FC236}">
                  <a16:creationId xmlns:a16="http://schemas.microsoft.com/office/drawing/2014/main" xmlns="" id="{83D6F0E4-B7D4-4D2B-A61B-57AB06BA0CB1}"/>
                </a:ext>
              </a:extLst>
            </p:cNvPr>
            <p:cNvSpPr txBox="1">
              <a:spLocks/>
            </p:cNvSpPr>
            <p:nvPr/>
          </p:nvSpPr>
          <p:spPr>
            <a:xfrm>
              <a:off x="2919602" y="1830764"/>
              <a:ext cx="1898893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buNone/>
                <a:defRPr/>
              </a:pPr>
              <a:r>
                <a:rPr lang="ar-SA" sz="2800" b="1" dirty="0">
                  <a:solidFill>
                    <a:schemeClr val="bg1"/>
                  </a:solidFill>
                </a:rPr>
                <a:t>المؤتمر الثامن 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4" name="Title 13">
              <a:extLst>
                <a:ext uri="{FF2B5EF4-FFF2-40B4-BE49-F238E27FC236}">
                  <a16:creationId xmlns:a16="http://schemas.microsoft.com/office/drawing/2014/main" xmlns="" id="{0F670E4E-A511-4706-83A2-0E406774A162}"/>
                </a:ext>
              </a:extLst>
            </p:cNvPr>
            <p:cNvSpPr txBox="1">
              <a:spLocks/>
            </p:cNvSpPr>
            <p:nvPr/>
          </p:nvSpPr>
          <p:spPr>
            <a:xfrm>
              <a:off x="2894989" y="1472719"/>
              <a:ext cx="1999872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ar-SA" sz="4400" b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118</a:t>
              </a:r>
              <a:endPara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1AF2F369-B156-484D-BCE2-EC7C442B25CF}"/>
              </a:ext>
            </a:extLst>
          </p:cNvPr>
          <p:cNvGrpSpPr/>
          <p:nvPr/>
        </p:nvGrpSpPr>
        <p:grpSpPr>
          <a:xfrm>
            <a:off x="7933040" y="2710190"/>
            <a:ext cx="1763360" cy="1100151"/>
            <a:chOff x="3148595" y="1411483"/>
            <a:chExt cx="2022898" cy="1100151"/>
          </a:xfrm>
        </p:grpSpPr>
        <p:sp>
          <p:nvSpPr>
            <p:cNvPr id="66" name="Content Placeholder 2">
              <a:extLst>
                <a:ext uri="{FF2B5EF4-FFF2-40B4-BE49-F238E27FC236}">
                  <a16:creationId xmlns:a16="http://schemas.microsoft.com/office/drawing/2014/main" xmlns="" id="{DF7BE109-105E-4FB5-B056-A19047F58622}"/>
                </a:ext>
              </a:extLst>
            </p:cNvPr>
            <p:cNvSpPr txBox="1">
              <a:spLocks/>
            </p:cNvSpPr>
            <p:nvPr/>
          </p:nvSpPr>
          <p:spPr>
            <a:xfrm>
              <a:off x="3148595" y="1829334"/>
              <a:ext cx="1756788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buNone/>
                <a:defRPr/>
              </a:pPr>
              <a:r>
                <a:rPr lang="ar-SA" sz="2800" b="1" dirty="0">
                  <a:solidFill>
                    <a:schemeClr val="bg1"/>
                  </a:solidFill>
                </a:rPr>
                <a:t>المؤتمر السابع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7" name="Title 13">
              <a:extLst>
                <a:ext uri="{FF2B5EF4-FFF2-40B4-BE49-F238E27FC236}">
                  <a16:creationId xmlns:a16="http://schemas.microsoft.com/office/drawing/2014/main" xmlns="" id="{09D735EF-7C0D-4A7E-8017-FE4E464C2BE6}"/>
                </a:ext>
              </a:extLst>
            </p:cNvPr>
            <p:cNvSpPr txBox="1">
              <a:spLocks/>
            </p:cNvSpPr>
            <p:nvPr/>
          </p:nvSpPr>
          <p:spPr>
            <a:xfrm>
              <a:off x="3171621" y="1411483"/>
              <a:ext cx="1999872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ar-SA" sz="4400" b="1" dirty="0">
                  <a:solidFill>
                    <a:srgbClr val="08EE80"/>
                  </a:solidFill>
                </a:rPr>
                <a:t>57</a:t>
              </a:r>
              <a:endParaRPr lang="en-US" sz="4400" b="1" dirty="0">
                <a:solidFill>
                  <a:srgbClr val="08EE80"/>
                </a:solidFill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102B6042-C849-422E-A38D-B50AF061749F}"/>
              </a:ext>
            </a:extLst>
          </p:cNvPr>
          <p:cNvGrpSpPr/>
          <p:nvPr/>
        </p:nvGrpSpPr>
        <p:grpSpPr>
          <a:xfrm>
            <a:off x="4109947" y="2242677"/>
            <a:ext cx="401831" cy="1007708"/>
            <a:chOff x="6924172" y="2702766"/>
            <a:chExt cx="625754" cy="1070203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F97A8C29-36E4-4BAE-B3B0-E1B741F76AD0}"/>
                </a:ext>
              </a:extLst>
            </p:cNvPr>
            <p:cNvCxnSpPr/>
            <p:nvPr/>
          </p:nvCxnSpPr>
          <p:spPr>
            <a:xfrm flipV="1">
              <a:off x="6924172" y="2709042"/>
              <a:ext cx="0" cy="1063927"/>
            </a:xfrm>
            <a:prstGeom prst="line">
              <a:avLst/>
            </a:prstGeom>
            <a:ln w="28575" cap="rnd"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424DB01B-5EEE-4D89-B99F-F60FCF095117}"/>
                </a:ext>
              </a:extLst>
            </p:cNvPr>
            <p:cNvCxnSpPr/>
            <p:nvPr/>
          </p:nvCxnSpPr>
          <p:spPr>
            <a:xfrm flipV="1">
              <a:off x="6924172" y="2702766"/>
              <a:ext cx="625754" cy="1"/>
            </a:xfrm>
            <a:prstGeom prst="line">
              <a:avLst/>
            </a:prstGeom>
            <a:ln w="28575" cap="rnd">
              <a:solidFill>
                <a:schemeClr val="bg1">
                  <a:lumMod val="85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134837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A4A54A10-FE08-4D1A-8525-30A1E8263AF8}"/>
              </a:ext>
            </a:extLst>
          </p:cNvPr>
          <p:cNvSpPr/>
          <p:nvPr/>
        </p:nvSpPr>
        <p:spPr>
          <a:xfrm>
            <a:off x="1343472" y="5397823"/>
            <a:ext cx="8928992" cy="14155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499085F-E784-421B-8953-62E6CE5C18BB}"/>
              </a:ext>
            </a:extLst>
          </p:cNvPr>
          <p:cNvGrpSpPr/>
          <p:nvPr/>
        </p:nvGrpSpPr>
        <p:grpSpPr>
          <a:xfrm>
            <a:off x="7680176" y="3348451"/>
            <a:ext cx="495239" cy="1037954"/>
            <a:chOff x="6924172" y="2702766"/>
            <a:chExt cx="625754" cy="107020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8850CEA9-E7BD-4245-9601-527CE6D1CF14}"/>
                </a:ext>
              </a:extLst>
            </p:cNvPr>
            <p:cNvCxnSpPr/>
            <p:nvPr/>
          </p:nvCxnSpPr>
          <p:spPr>
            <a:xfrm flipV="1">
              <a:off x="6924172" y="2709042"/>
              <a:ext cx="0" cy="1063927"/>
            </a:xfrm>
            <a:prstGeom prst="line">
              <a:avLst/>
            </a:prstGeom>
            <a:ln w="28575" cap="rnd"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0B2D508F-1B05-4542-9423-55A3E8040812}"/>
                </a:ext>
              </a:extLst>
            </p:cNvPr>
            <p:cNvCxnSpPr/>
            <p:nvPr/>
          </p:nvCxnSpPr>
          <p:spPr>
            <a:xfrm flipV="1">
              <a:off x="6924172" y="2702766"/>
              <a:ext cx="625754" cy="1"/>
            </a:xfrm>
            <a:prstGeom prst="line">
              <a:avLst/>
            </a:prstGeom>
            <a:ln w="28575" cap="rnd">
              <a:solidFill>
                <a:schemeClr val="bg1">
                  <a:lumMod val="85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40E8225-168C-43B4-A5D8-1F66E9434A3E}"/>
              </a:ext>
            </a:extLst>
          </p:cNvPr>
          <p:cNvGrpSpPr/>
          <p:nvPr/>
        </p:nvGrpSpPr>
        <p:grpSpPr>
          <a:xfrm>
            <a:off x="6096000" y="2694323"/>
            <a:ext cx="468237" cy="1332042"/>
            <a:chOff x="5934075" y="1725482"/>
            <a:chExt cx="610984" cy="159153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A1471B5E-3D1D-4DAB-A4F3-86BDF1253E19}"/>
                </a:ext>
              </a:extLst>
            </p:cNvPr>
            <p:cNvCxnSpPr/>
            <p:nvPr/>
          </p:nvCxnSpPr>
          <p:spPr>
            <a:xfrm flipV="1">
              <a:off x="5934075" y="1725482"/>
              <a:ext cx="0" cy="1591535"/>
            </a:xfrm>
            <a:prstGeom prst="line">
              <a:avLst/>
            </a:prstGeom>
            <a:ln w="28575" cap="rnd"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75DF0AE2-C884-4A92-9FB8-84B40707818E}"/>
                </a:ext>
              </a:extLst>
            </p:cNvPr>
            <p:cNvCxnSpPr/>
            <p:nvPr/>
          </p:nvCxnSpPr>
          <p:spPr>
            <a:xfrm>
              <a:off x="5934075" y="1725482"/>
              <a:ext cx="610984" cy="1"/>
            </a:xfrm>
            <a:prstGeom prst="line">
              <a:avLst/>
            </a:prstGeom>
            <a:ln w="28575" cap="rnd">
              <a:solidFill>
                <a:schemeClr val="bg1">
                  <a:lumMod val="85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B65D9B0-1043-45F5-AFF6-5985ED9D78BB}"/>
              </a:ext>
            </a:extLst>
          </p:cNvPr>
          <p:cNvGrpSpPr/>
          <p:nvPr/>
        </p:nvGrpSpPr>
        <p:grpSpPr>
          <a:xfrm>
            <a:off x="4051132" y="1578093"/>
            <a:ext cx="2029259" cy="1040732"/>
            <a:chOff x="3399003" y="1455052"/>
            <a:chExt cx="2029259" cy="1040732"/>
          </a:xfrm>
        </p:grpSpPr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xmlns="" id="{E42F4BF0-AF72-4B6B-9CB5-E84796A38A36}"/>
                </a:ext>
              </a:extLst>
            </p:cNvPr>
            <p:cNvSpPr txBox="1">
              <a:spLocks/>
            </p:cNvSpPr>
            <p:nvPr/>
          </p:nvSpPr>
          <p:spPr>
            <a:xfrm>
              <a:off x="3433966" y="1813484"/>
              <a:ext cx="1994296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buNone/>
                <a:defRPr/>
              </a:pPr>
              <a:r>
                <a:rPr lang="ar-SA" sz="2800" b="1" dirty="0">
                  <a:solidFill>
                    <a:schemeClr val="bg1"/>
                  </a:solidFill>
                </a:rPr>
                <a:t> المؤتمر التاسع 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</a:endParaRPr>
            </a:p>
          </p:txBody>
        </p:sp>
        <p:sp>
          <p:nvSpPr>
            <p:cNvPr id="24" name="Title 13">
              <a:extLst>
                <a:ext uri="{FF2B5EF4-FFF2-40B4-BE49-F238E27FC236}">
                  <a16:creationId xmlns:a16="http://schemas.microsoft.com/office/drawing/2014/main" xmlns="" id="{CB136AD8-8C02-4B17-83C0-4616244290DF}"/>
                </a:ext>
              </a:extLst>
            </p:cNvPr>
            <p:cNvSpPr txBox="1">
              <a:spLocks/>
            </p:cNvSpPr>
            <p:nvPr/>
          </p:nvSpPr>
          <p:spPr>
            <a:xfrm>
              <a:off x="3399003" y="1455052"/>
              <a:ext cx="1999872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lvl="0" algn="ctr">
                <a:defRPr/>
              </a:pPr>
              <a:r>
                <a:rPr lang="ar-SA" sz="4400" b="1" dirty="0">
                  <a:solidFill>
                    <a:srgbClr val="FF4F4F"/>
                  </a:solidFill>
                </a:rPr>
                <a:t>34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4F4F"/>
                </a:solidFill>
                <a:effectLst/>
                <a:uLnTx/>
                <a:uFillTx/>
                <a:latin typeface="Lato Black" panose="020F0A02020204030203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A498E0FF-A696-44FC-B5E8-955BD17E9D5D}"/>
              </a:ext>
            </a:extLst>
          </p:cNvPr>
          <p:cNvGrpSpPr/>
          <p:nvPr/>
        </p:nvGrpSpPr>
        <p:grpSpPr>
          <a:xfrm>
            <a:off x="3217469" y="3234684"/>
            <a:ext cx="2310357" cy="2838085"/>
            <a:chOff x="2917062" y="3069367"/>
            <a:chExt cx="2642616" cy="2838085"/>
          </a:xfrm>
        </p:grpSpPr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xmlns="" id="{81AFB354-CBFC-443F-BA32-9B97181AF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729" y="3069367"/>
              <a:ext cx="393976" cy="262650"/>
            </a:xfrm>
            <a:custGeom>
              <a:avLst/>
              <a:gdLst>
                <a:gd name="T0" fmla="*/ 0 w 108"/>
                <a:gd name="T1" fmla="*/ 0 h 72"/>
                <a:gd name="T2" fmla="*/ 0 w 108"/>
                <a:gd name="T3" fmla="*/ 72 h 72"/>
                <a:gd name="T4" fmla="*/ 108 w 108"/>
                <a:gd name="T5" fmla="*/ 42 h 72"/>
                <a:gd name="T6" fmla="*/ 0 w 108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72">
                  <a:moveTo>
                    <a:pt x="0" y="0"/>
                  </a:moveTo>
                  <a:lnTo>
                    <a:pt x="0" y="72"/>
                  </a:lnTo>
                  <a:lnTo>
                    <a:pt x="108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14">
              <a:extLst>
                <a:ext uri="{FF2B5EF4-FFF2-40B4-BE49-F238E27FC236}">
                  <a16:creationId xmlns:a16="http://schemas.microsoft.com/office/drawing/2014/main" xmlns="" id="{C5BFC93B-60D9-444E-86BB-D4C98E8A4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7982" y="3372144"/>
              <a:ext cx="2101230" cy="2535308"/>
            </a:xfrm>
            <a:prstGeom prst="rect">
              <a:avLst/>
            </a:prstGeom>
            <a:solidFill>
              <a:srgbClr val="FF4F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xmlns="" id="{A53E2F6E-3DA1-490E-9BE3-241CBABDA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062" y="3222580"/>
              <a:ext cx="2642616" cy="155448"/>
            </a:xfrm>
            <a:custGeom>
              <a:avLst/>
              <a:gdLst>
                <a:gd name="T0" fmla="*/ 579 w 721"/>
                <a:gd name="T1" fmla="*/ 41 h 41"/>
                <a:gd name="T2" fmla="*/ 721 w 721"/>
                <a:gd name="T3" fmla="*/ 0 h 41"/>
                <a:gd name="T4" fmla="*/ 186 w 721"/>
                <a:gd name="T5" fmla="*/ 0 h 41"/>
                <a:gd name="T6" fmla="*/ 0 w 721"/>
                <a:gd name="T7" fmla="*/ 41 h 41"/>
                <a:gd name="T8" fmla="*/ 579 w 721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1" h="41">
                  <a:moveTo>
                    <a:pt x="579" y="41"/>
                  </a:moveTo>
                  <a:lnTo>
                    <a:pt x="721" y="0"/>
                  </a:lnTo>
                  <a:lnTo>
                    <a:pt x="186" y="0"/>
                  </a:lnTo>
                  <a:lnTo>
                    <a:pt x="0" y="41"/>
                  </a:lnTo>
                  <a:lnTo>
                    <a:pt x="579" y="41"/>
                  </a:lnTo>
                  <a:close/>
                </a:path>
              </a:pathLst>
            </a:custGeom>
            <a:solidFill>
              <a:srgbClr val="FF797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xmlns="" id="{3402671D-B078-4BBD-BE4C-F8EA37973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729" y="3069367"/>
              <a:ext cx="2305488" cy="153213"/>
            </a:xfrm>
            <a:custGeom>
              <a:avLst/>
              <a:gdLst>
                <a:gd name="T0" fmla="*/ 632 w 632"/>
                <a:gd name="T1" fmla="*/ 42 h 42"/>
                <a:gd name="T2" fmla="*/ 490 w 632"/>
                <a:gd name="T3" fmla="*/ 0 h 42"/>
                <a:gd name="T4" fmla="*/ 0 w 632"/>
                <a:gd name="T5" fmla="*/ 0 h 42"/>
                <a:gd name="T6" fmla="*/ 97 w 632"/>
                <a:gd name="T7" fmla="*/ 42 h 42"/>
                <a:gd name="T8" fmla="*/ 632 w 632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2" h="42">
                  <a:moveTo>
                    <a:pt x="632" y="42"/>
                  </a:moveTo>
                  <a:lnTo>
                    <a:pt x="490" y="0"/>
                  </a:lnTo>
                  <a:lnTo>
                    <a:pt x="0" y="0"/>
                  </a:lnTo>
                  <a:lnTo>
                    <a:pt x="97" y="42"/>
                  </a:lnTo>
                  <a:lnTo>
                    <a:pt x="632" y="42"/>
                  </a:lnTo>
                  <a:close/>
                </a:path>
              </a:pathLst>
            </a:custGeom>
            <a:solidFill>
              <a:srgbClr val="FF797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xmlns="" id="{06BA595C-E21F-45BB-A35F-22ACF4846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211" y="3222580"/>
              <a:ext cx="518005" cy="2684872"/>
            </a:xfrm>
            <a:custGeom>
              <a:avLst/>
              <a:gdLst>
                <a:gd name="T0" fmla="*/ 142 w 142"/>
                <a:gd name="T1" fmla="*/ 0 h 736"/>
                <a:gd name="T2" fmla="*/ 142 w 142"/>
                <a:gd name="T3" fmla="*/ 652 h 736"/>
                <a:gd name="T4" fmla="*/ 0 w 142"/>
                <a:gd name="T5" fmla="*/ 736 h 736"/>
                <a:gd name="T6" fmla="*/ 0 w 142"/>
                <a:gd name="T7" fmla="*/ 41 h 736"/>
                <a:gd name="T8" fmla="*/ 142 w 142"/>
                <a:gd name="T9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736">
                  <a:moveTo>
                    <a:pt x="142" y="0"/>
                  </a:moveTo>
                  <a:lnTo>
                    <a:pt x="142" y="652"/>
                  </a:lnTo>
                  <a:lnTo>
                    <a:pt x="0" y="736"/>
                  </a:lnTo>
                  <a:lnTo>
                    <a:pt x="0" y="41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B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C491F85B-5A9D-4351-9778-C87ACAA5C96F}"/>
              </a:ext>
            </a:extLst>
          </p:cNvPr>
          <p:cNvGrpSpPr/>
          <p:nvPr/>
        </p:nvGrpSpPr>
        <p:grpSpPr>
          <a:xfrm>
            <a:off x="5501953" y="3870021"/>
            <a:ext cx="1762719" cy="2212546"/>
            <a:chOff x="5408595" y="3702202"/>
            <a:chExt cx="1265831" cy="2212546"/>
          </a:xfrm>
        </p:grpSpPr>
        <p:sp>
          <p:nvSpPr>
            <p:cNvPr id="50" name="Rectangle 11">
              <a:extLst>
                <a:ext uri="{FF2B5EF4-FFF2-40B4-BE49-F238E27FC236}">
                  <a16:creationId xmlns:a16="http://schemas.microsoft.com/office/drawing/2014/main" xmlns="" id="{7DD2DE7B-4741-4646-85E5-429135B56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1509" y="3704106"/>
              <a:ext cx="496118" cy="616500"/>
            </a:xfrm>
            <a:prstGeom prst="rect">
              <a:avLst/>
            </a:prstGeom>
            <a:solidFill>
              <a:srgbClr val="B1931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xmlns="" id="{F044D818-A66B-4A00-BE6F-14EC144D7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595" y="3702202"/>
              <a:ext cx="1265831" cy="147820"/>
            </a:xfrm>
            <a:custGeom>
              <a:avLst/>
              <a:gdLst>
                <a:gd name="T0" fmla="*/ 343 w 343"/>
                <a:gd name="T1" fmla="*/ 46 h 46"/>
                <a:gd name="T2" fmla="*/ 200 w 343"/>
                <a:gd name="T3" fmla="*/ 0 h 46"/>
                <a:gd name="T4" fmla="*/ 0 w 343"/>
                <a:gd name="T5" fmla="*/ 0 h 46"/>
                <a:gd name="T6" fmla="*/ 131 w 343"/>
                <a:gd name="T7" fmla="*/ 46 h 46"/>
                <a:gd name="T8" fmla="*/ 343 w 34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3" h="46">
                  <a:moveTo>
                    <a:pt x="343" y="46"/>
                  </a:moveTo>
                  <a:lnTo>
                    <a:pt x="200" y="0"/>
                  </a:lnTo>
                  <a:lnTo>
                    <a:pt x="0" y="0"/>
                  </a:lnTo>
                  <a:lnTo>
                    <a:pt x="131" y="46"/>
                  </a:lnTo>
                  <a:lnTo>
                    <a:pt x="343" y="4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21">
              <a:extLst>
                <a:ext uri="{FF2B5EF4-FFF2-40B4-BE49-F238E27FC236}">
                  <a16:creationId xmlns:a16="http://schemas.microsoft.com/office/drawing/2014/main" xmlns="" id="{74ED9E62-402B-41E6-9F53-509F10A62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8595" y="4054306"/>
              <a:ext cx="791601" cy="1860441"/>
            </a:xfrm>
            <a:prstGeom prst="rect">
              <a:avLst/>
            </a:prstGeom>
            <a:solidFill>
              <a:srgbClr val="FFC9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xmlns="" id="{1EB0BD5C-9891-4108-A31D-F5A577FB4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595" y="3850023"/>
              <a:ext cx="1265831" cy="204284"/>
            </a:xfrm>
            <a:custGeom>
              <a:avLst/>
              <a:gdLst>
                <a:gd name="T0" fmla="*/ 217 w 347"/>
                <a:gd name="T1" fmla="*/ 56 h 56"/>
                <a:gd name="T2" fmla="*/ 347 w 347"/>
                <a:gd name="T3" fmla="*/ 0 h 56"/>
                <a:gd name="T4" fmla="*/ 135 w 347"/>
                <a:gd name="T5" fmla="*/ 0 h 56"/>
                <a:gd name="T6" fmla="*/ 0 w 347"/>
                <a:gd name="T7" fmla="*/ 56 h 56"/>
                <a:gd name="T8" fmla="*/ 217 w 347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56">
                  <a:moveTo>
                    <a:pt x="217" y="56"/>
                  </a:moveTo>
                  <a:lnTo>
                    <a:pt x="347" y="0"/>
                  </a:lnTo>
                  <a:lnTo>
                    <a:pt x="135" y="0"/>
                  </a:lnTo>
                  <a:lnTo>
                    <a:pt x="0" y="56"/>
                  </a:lnTo>
                  <a:lnTo>
                    <a:pt x="217" y="5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24">
              <a:extLst>
                <a:ext uri="{FF2B5EF4-FFF2-40B4-BE49-F238E27FC236}">
                  <a16:creationId xmlns:a16="http://schemas.microsoft.com/office/drawing/2014/main" xmlns="" id="{75234146-85E4-41CB-9B9C-462D634BF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194" y="3850023"/>
              <a:ext cx="474230" cy="2064725"/>
            </a:xfrm>
            <a:custGeom>
              <a:avLst/>
              <a:gdLst>
                <a:gd name="T0" fmla="*/ 130 w 130"/>
                <a:gd name="T1" fmla="*/ 0 h 566"/>
                <a:gd name="T2" fmla="*/ 130 w 130"/>
                <a:gd name="T3" fmla="*/ 472 h 566"/>
                <a:gd name="T4" fmla="*/ 0 w 130"/>
                <a:gd name="T5" fmla="*/ 566 h 566"/>
                <a:gd name="T6" fmla="*/ 0 w 130"/>
                <a:gd name="T7" fmla="*/ 56 h 566"/>
                <a:gd name="T8" fmla="*/ 130 w 130"/>
                <a:gd name="T9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566">
                  <a:moveTo>
                    <a:pt x="130" y="0"/>
                  </a:moveTo>
                  <a:lnTo>
                    <a:pt x="130" y="472"/>
                  </a:lnTo>
                  <a:lnTo>
                    <a:pt x="0" y="566"/>
                  </a:lnTo>
                  <a:lnTo>
                    <a:pt x="0" y="56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B1931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6B12395D-0B36-4C18-83A1-B24EC0B40C66}"/>
              </a:ext>
            </a:extLst>
          </p:cNvPr>
          <p:cNvGrpSpPr/>
          <p:nvPr/>
        </p:nvGrpSpPr>
        <p:grpSpPr>
          <a:xfrm>
            <a:off x="7248128" y="4324533"/>
            <a:ext cx="1420347" cy="1751005"/>
            <a:chOff x="6575931" y="4149151"/>
            <a:chExt cx="1181927" cy="1751005"/>
          </a:xfrm>
        </p:grpSpPr>
        <p:sp>
          <p:nvSpPr>
            <p:cNvPr id="56" name="Rectangle 18">
              <a:extLst>
                <a:ext uri="{FF2B5EF4-FFF2-40B4-BE49-F238E27FC236}">
                  <a16:creationId xmlns:a16="http://schemas.microsoft.com/office/drawing/2014/main" xmlns="" id="{866FE831-16E0-4451-A267-2912CD38A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9580" y="4149151"/>
              <a:ext cx="452342" cy="663923"/>
            </a:xfrm>
            <a:prstGeom prst="rect">
              <a:avLst/>
            </a:prstGeom>
            <a:solidFill>
              <a:srgbClr val="008E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xmlns="" id="{09F8F50C-2071-4B55-A7D7-E127801CE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873" y="4149152"/>
              <a:ext cx="1170985" cy="175100"/>
            </a:xfrm>
            <a:custGeom>
              <a:avLst/>
              <a:gdLst>
                <a:gd name="T0" fmla="*/ 2 w 321"/>
                <a:gd name="T1" fmla="*/ 0 h 48"/>
                <a:gd name="T2" fmla="*/ 168 w 321"/>
                <a:gd name="T3" fmla="*/ 0 h 48"/>
                <a:gd name="T4" fmla="*/ 321 w 321"/>
                <a:gd name="T5" fmla="*/ 48 h 48"/>
                <a:gd name="T6" fmla="*/ 120 w 321"/>
                <a:gd name="T7" fmla="*/ 48 h 48"/>
                <a:gd name="T8" fmla="*/ 0 w 321"/>
                <a:gd name="T9" fmla="*/ 5 h 48"/>
                <a:gd name="T10" fmla="*/ 2 w 321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1" h="48">
                  <a:moveTo>
                    <a:pt x="2" y="0"/>
                  </a:moveTo>
                  <a:lnTo>
                    <a:pt x="168" y="0"/>
                  </a:lnTo>
                  <a:lnTo>
                    <a:pt x="321" y="48"/>
                  </a:lnTo>
                  <a:lnTo>
                    <a:pt x="120" y="48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CF89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Rectangle 25">
              <a:extLst>
                <a:ext uri="{FF2B5EF4-FFF2-40B4-BE49-F238E27FC236}">
                  <a16:creationId xmlns:a16="http://schemas.microsoft.com/office/drawing/2014/main" xmlns="" id="{ADF30D94-E108-4FDD-9598-402B778C8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5931" y="4561367"/>
              <a:ext cx="766064" cy="1338789"/>
            </a:xfrm>
            <a:prstGeom prst="rect">
              <a:avLst/>
            </a:prstGeom>
            <a:solidFill>
              <a:srgbClr val="08E2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26">
              <a:extLst>
                <a:ext uri="{FF2B5EF4-FFF2-40B4-BE49-F238E27FC236}">
                  <a16:creationId xmlns:a16="http://schemas.microsoft.com/office/drawing/2014/main" xmlns="" id="{58EB0478-EBE7-4D07-9B0F-2827026AC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1995" y="4324253"/>
              <a:ext cx="415863" cy="1575903"/>
            </a:xfrm>
            <a:custGeom>
              <a:avLst/>
              <a:gdLst>
                <a:gd name="T0" fmla="*/ 0 w 114"/>
                <a:gd name="T1" fmla="*/ 65 h 432"/>
                <a:gd name="T2" fmla="*/ 114 w 114"/>
                <a:gd name="T3" fmla="*/ 0 h 432"/>
                <a:gd name="T4" fmla="*/ 114 w 114"/>
                <a:gd name="T5" fmla="*/ 335 h 432"/>
                <a:gd name="T6" fmla="*/ 0 w 114"/>
                <a:gd name="T7" fmla="*/ 432 h 432"/>
                <a:gd name="T8" fmla="*/ 0 w 114"/>
                <a:gd name="T9" fmla="*/ 6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432">
                  <a:moveTo>
                    <a:pt x="0" y="65"/>
                  </a:moveTo>
                  <a:lnTo>
                    <a:pt x="114" y="0"/>
                  </a:lnTo>
                  <a:lnTo>
                    <a:pt x="114" y="335"/>
                  </a:lnTo>
                  <a:lnTo>
                    <a:pt x="0" y="43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8E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27">
              <a:extLst>
                <a:ext uri="{FF2B5EF4-FFF2-40B4-BE49-F238E27FC236}">
                  <a16:creationId xmlns:a16="http://schemas.microsoft.com/office/drawing/2014/main" xmlns="" id="{08C0EBEB-EC9C-4223-B6F7-AB3A462A1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5931" y="4324253"/>
              <a:ext cx="1181927" cy="237116"/>
            </a:xfrm>
            <a:custGeom>
              <a:avLst/>
              <a:gdLst>
                <a:gd name="T0" fmla="*/ 0 w 324"/>
                <a:gd name="T1" fmla="*/ 65 h 65"/>
                <a:gd name="T2" fmla="*/ 123 w 324"/>
                <a:gd name="T3" fmla="*/ 0 h 65"/>
                <a:gd name="T4" fmla="*/ 324 w 324"/>
                <a:gd name="T5" fmla="*/ 0 h 65"/>
                <a:gd name="T6" fmla="*/ 210 w 324"/>
                <a:gd name="T7" fmla="*/ 65 h 65"/>
                <a:gd name="T8" fmla="*/ 0 w 324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65">
                  <a:moveTo>
                    <a:pt x="0" y="65"/>
                  </a:moveTo>
                  <a:lnTo>
                    <a:pt x="123" y="0"/>
                  </a:lnTo>
                  <a:lnTo>
                    <a:pt x="324" y="0"/>
                  </a:lnTo>
                  <a:lnTo>
                    <a:pt x="210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2CF89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630B650A-3108-4A6F-AC3F-4AB80517FC23}"/>
              </a:ext>
            </a:extLst>
          </p:cNvPr>
          <p:cNvSpPr txBox="1"/>
          <p:nvPr/>
        </p:nvSpPr>
        <p:spPr>
          <a:xfrm>
            <a:off x="4458460" y="372728"/>
            <a:ext cx="3214341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b="1" dirty="0">
                <a:solidFill>
                  <a:schemeClr val="bg1"/>
                </a:solidFill>
                <a:cs typeface="Basha-7a" panose="02010000000000000000" pitchFamily="2" charset="-78"/>
              </a:rPr>
              <a:t>عدد الجلسات</a:t>
            </a:r>
            <a:endParaRPr lang="en-US" sz="4400" dirty="0">
              <a:solidFill>
                <a:schemeClr val="bg1"/>
              </a:solidFill>
              <a:cs typeface="Basha-7a" panose="02010000000000000000" pitchFamily="2" charset="-78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04387CB0-F3BB-4CF3-8F8C-A423AAB661E3}"/>
              </a:ext>
            </a:extLst>
          </p:cNvPr>
          <p:cNvGrpSpPr/>
          <p:nvPr/>
        </p:nvGrpSpPr>
        <p:grpSpPr>
          <a:xfrm>
            <a:off x="6099918" y="1884631"/>
            <a:ext cx="1999872" cy="1040345"/>
            <a:chOff x="2894989" y="1472719"/>
            <a:chExt cx="1999872" cy="1040345"/>
          </a:xfrm>
        </p:grpSpPr>
        <p:sp>
          <p:nvSpPr>
            <p:cNvPr id="63" name="Content Placeholder 2">
              <a:extLst>
                <a:ext uri="{FF2B5EF4-FFF2-40B4-BE49-F238E27FC236}">
                  <a16:creationId xmlns:a16="http://schemas.microsoft.com/office/drawing/2014/main" xmlns="" id="{83D6F0E4-B7D4-4D2B-A61B-57AB06BA0CB1}"/>
                </a:ext>
              </a:extLst>
            </p:cNvPr>
            <p:cNvSpPr txBox="1">
              <a:spLocks/>
            </p:cNvSpPr>
            <p:nvPr/>
          </p:nvSpPr>
          <p:spPr>
            <a:xfrm>
              <a:off x="2919602" y="1830764"/>
              <a:ext cx="1898893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buNone/>
                <a:defRPr/>
              </a:pPr>
              <a:r>
                <a:rPr lang="ar-SA" sz="2800" b="1" dirty="0">
                  <a:solidFill>
                    <a:schemeClr val="bg1"/>
                  </a:solidFill>
                </a:rPr>
                <a:t>المؤتمر الثامن 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4" name="Title 13">
              <a:extLst>
                <a:ext uri="{FF2B5EF4-FFF2-40B4-BE49-F238E27FC236}">
                  <a16:creationId xmlns:a16="http://schemas.microsoft.com/office/drawing/2014/main" xmlns="" id="{0F670E4E-A511-4706-83A2-0E406774A162}"/>
                </a:ext>
              </a:extLst>
            </p:cNvPr>
            <p:cNvSpPr txBox="1">
              <a:spLocks/>
            </p:cNvSpPr>
            <p:nvPr/>
          </p:nvSpPr>
          <p:spPr>
            <a:xfrm>
              <a:off x="2894989" y="1472719"/>
              <a:ext cx="1999872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ar-SA" sz="4400" b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23</a:t>
              </a:r>
              <a:endPara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1AF2F369-B156-484D-BCE2-EC7C442B25CF}"/>
              </a:ext>
            </a:extLst>
          </p:cNvPr>
          <p:cNvGrpSpPr/>
          <p:nvPr/>
        </p:nvGrpSpPr>
        <p:grpSpPr>
          <a:xfrm>
            <a:off x="7933040" y="2710190"/>
            <a:ext cx="1763360" cy="1100151"/>
            <a:chOff x="3148595" y="1411483"/>
            <a:chExt cx="2022898" cy="1100151"/>
          </a:xfrm>
        </p:grpSpPr>
        <p:sp>
          <p:nvSpPr>
            <p:cNvPr id="66" name="Content Placeholder 2">
              <a:extLst>
                <a:ext uri="{FF2B5EF4-FFF2-40B4-BE49-F238E27FC236}">
                  <a16:creationId xmlns:a16="http://schemas.microsoft.com/office/drawing/2014/main" xmlns="" id="{DF7BE109-105E-4FB5-B056-A19047F58622}"/>
                </a:ext>
              </a:extLst>
            </p:cNvPr>
            <p:cNvSpPr txBox="1">
              <a:spLocks/>
            </p:cNvSpPr>
            <p:nvPr/>
          </p:nvSpPr>
          <p:spPr>
            <a:xfrm>
              <a:off x="3148595" y="1829334"/>
              <a:ext cx="1756788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buNone/>
                <a:defRPr/>
              </a:pPr>
              <a:r>
                <a:rPr lang="ar-SA" sz="2800" b="1" dirty="0">
                  <a:solidFill>
                    <a:schemeClr val="bg1"/>
                  </a:solidFill>
                </a:rPr>
                <a:t>المؤتمر السابع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7" name="Title 13">
              <a:extLst>
                <a:ext uri="{FF2B5EF4-FFF2-40B4-BE49-F238E27FC236}">
                  <a16:creationId xmlns:a16="http://schemas.microsoft.com/office/drawing/2014/main" xmlns="" id="{09D735EF-7C0D-4A7E-8017-FE4E464C2BE6}"/>
                </a:ext>
              </a:extLst>
            </p:cNvPr>
            <p:cNvSpPr txBox="1">
              <a:spLocks/>
            </p:cNvSpPr>
            <p:nvPr/>
          </p:nvSpPr>
          <p:spPr>
            <a:xfrm>
              <a:off x="3171621" y="1411483"/>
              <a:ext cx="1999872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ar-SA" sz="4400" b="1" dirty="0">
                  <a:solidFill>
                    <a:srgbClr val="08EE80"/>
                  </a:solidFill>
                </a:rPr>
                <a:t>11</a:t>
              </a:r>
              <a:endParaRPr lang="en-US" sz="4400" b="1" dirty="0">
                <a:solidFill>
                  <a:srgbClr val="08EE80"/>
                </a:solidFill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102B6042-C849-422E-A38D-B50AF061749F}"/>
              </a:ext>
            </a:extLst>
          </p:cNvPr>
          <p:cNvGrpSpPr/>
          <p:nvPr/>
        </p:nvGrpSpPr>
        <p:grpSpPr>
          <a:xfrm>
            <a:off x="4109947" y="2242677"/>
            <a:ext cx="401831" cy="1007708"/>
            <a:chOff x="6924172" y="2702766"/>
            <a:chExt cx="625754" cy="1070203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F97A8C29-36E4-4BAE-B3B0-E1B741F76AD0}"/>
                </a:ext>
              </a:extLst>
            </p:cNvPr>
            <p:cNvCxnSpPr/>
            <p:nvPr/>
          </p:nvCxnSpPr>
          <p:spPr>
            <a:xfrm flipV="1">
              <a:off x="6924172" y="2709042"/>
              <a:ext cx="0" cy="1063927"/>
            </a:xfrm>
            <a:prstGeom prst="line">
              <a:avLst/>
            </a:prstGeom>
            <a:ln w="28575" cap="rnd"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424DB01B-5EEE-4D89-B99F-F60FCF095117}"/>
                </a:ext>
              </a:extLst>
            </p:cNvPr>
            <p:cNvCxnSpPr/>
            <p:nvPr/>
          </p:nvCxnSpPr>
          <p:spPr>
            <a:xfrm flipV="1">
              <a:off x="6924172" y="2702766"/>
              <a:ext cx="625754" cy="1"/>
            </a:xfrm>
            <a:prstGeom prst="line">
              <a:avLst/>
            </a:prstGeom>
            <a:ln w="28575" cap="rnd">
              <a:solidFill>
                <a:schemeClr val="bg1">
                  <a:lumMod val="85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372481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A4A54A10-FE08-4D1A-8525-30A1E8263AF8}"/>
              </a:ext>
            </a:extLst>
          </p:cNvPr>
          <p:cNvSpPr/>
          <p:nvPr/>
        </p:nvSpPr>
        <p:spPr>
          <a:xfrm>
            <a:off x="1343472" y="5397823"/>
            <a:ext cx="8928992" cy="14155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499085F-E784-421B-8953-62E6CE5C18BB}"/>
              </a:ext>
            </a:extLst>
          </p:cNvPr>
          <p:cNvGrpSpPr/>
          <p:nvPr/>
        </p:nvGrpSpPr>
        <p:grpSpPr>
          <a:xfrm>
            <a:off x="7680176" y="3348451"/>
            <a:ext cx="495239" cy="1037954"/>
            <a:chOff x="6924172" y="2702766"/>
            <a:chExt cx="625754" cy="107020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8850CEA9-E7BD-4245-9601-527CE6D1CF14}"/>
                </a:ext>
              </a:extLst>
            </p:cNvPr>
            <p:cNvCxnSpPr/>
            <p:nvPr/>
          </p:nvCxnSpPr>
          <p:spPr>
            <a:xfrm flipV="1">
              <a:off x="6924172" y="2709042"/>
              <a:ext cx="0" cy="1063927"/>
            </a:xfrm>
            <a:prstGeom prst="line">
              <a:avLst/>
            </a:prstGeom>
            <a:ln w="28575" cap="rnd"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0B2D508F-1B05-4542-9423-55A3E8040812}"/>
                </a:ext>
              </a:extLst>
            </p:cNvPr>
            <p:cNvCxnSpPr/>
            <p:nvPr/>
          </p:nvCxnSpPr>
          <p:spPr>
            <a:xfrm flipV="1">
              <a:off x="6924172" y="2702766"/>
              <a:ext cx="625754" cy="1"/>
            </a:xfrm>
            <a:prstGeom prst="line">
              <a:avLst/>
            </a:prstGeom>
            <a:ln w="28575" cap="rnd">
              <a:solidFill>
                <a:schemeClr val="bg1">
                  <a:lumMod val="85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40E8225-168C-43B4-A5D8-1F66E9434A3E}"/>
              </a:ext>
            </a:extLst>
          </p:cNvPr>
          <p:cNvGrpSpPr/>
          <p:nvPr/>
        </p:nvGrpSpPr>
        <p:grpSpPr>
          <a:xfrm>
            <a:off x="6096000" y="2694323"/>
            <a:ext cx="468237" cy="1332042"/>
            <a:chOff x="5934075" y="1725482"/>
            <a:chExt cx="610984" cy="159153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A1471B5E-3D1D-4DAB-A4F3-86BDF1253E19}"/>
                </a:ext>
              </a:extLst>
            </p:cNvPr>
            <p:cNvCxnSpPr/>
            <p:nvPr/>
          </p:nvCxnSpPr>
          <p:spPr>
            <a:xfrm flipV="1">
              <a:off x="5934075" y="1725482"/>
              <a:ext cx="0" cy="1591535"/>
            </a:xfrm>
            <a:prstGeom prst="line">
              <a:avLst/>
            </a:prstGeom>
            <a:ln w="28575" cap="rnd"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75DF0AE2-C884-4A92-9FB8-84B40707818E}"/>
                </a:ext>
              </a:extLst>
            </p:cNvPr>
            <p:cNvCxnSpPr/>
            <p:nvPr/>
          </p:nvCxnSpPr>
          <p:spPr>
            <a:xfrm>
              <a:off x="5934075" y="1725482"/>
              <a:ext cx="610984" cy="1"/>
            </a:xfrm>
            <a:prstGeom prst="line">
              <a:avLst/>
            </a:prstGeom>
            <a:ln w="28575" cap="rnd">
              <a:solidFill>
                <a:schemeClr val="bg1">
                  <a:lumMod val="85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B65D9B0-1043-45F5-AFF6-5985ED9D78BB}"/>
              </a:ext>
            </a:extLst>
          </p:cNvPr>
          <p:cNvGrpSpPr/>
          <p:nvPr/>
        </p:nvGrpSpPr>
        <p:grpSpPr>
          <a:xfrm>
            <a:off x="4051132" y="1578093"/>
            <a:ext cx="2029259" cy="1040732"/>
            <a:chOff x="3399003" y="1455052"/>
            <a:chExt cx="2029259" cy="1040732"/>
          </a:xfrm>
        </p:grpSpPr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xmlns="" id="{E42F4BF0-AF72-4B6B-9CB5-E84796A38A36}"/>
                </a:ext>
              </a:extLst>
            </p:cNvPr>
            <p:cNvSpPr txBox="1">
              <a:spLocks/>
            </p:cNvSpPr>
            <p:nvPr/>
          </p:nvSpPr>
          <p:spPr>
            <a:xfrm>
              <a:off x="3433966" y="1813484"/>
              <a:ext cx="1994296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buNone/>
                <a:defRPr/>
              </a:pPr>
              <a:r>
                <a:rPr lang="ar-SA" sz="2800" b="1" dirty="0">
                  <a:solidFill>
                    <a:schemeClr val="bg1"/>
                  </a:solidFill>
                </a:rPr>
                <a:t> المؤتمر الثامن 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</a:endParaRPr>
            </a:p>
          </p:txBody>
        </p:sp>
        <p:sp>
          <p:nvSpPr>
            <p:cNvPr id="24" name="Title 13">
              <a:extLst>
                <a:ext uri="{FF2B5EF4-FFF2-40B4-BE49-F238E27FC236}">
                  <a16:creationId xmlns:a16="http://schemas.microsoft.com/office/drawing/2014/main" xmlns="" id="{CB136AD8-8C02-4B17-83C0-4616244290DF}"/>
                </a:ext>
              </a:extLst>
            </p:cNvPr>
            <p:cNvSpPr txBox="1">
              <a:spLocks/>
            </p:cNvSpPr>
            <p:nvPr/>
          </p:nvSpPr>
          <p:spPr>
            <a:xfrm>
              <a:off x="3399003" y="1455052"/>
              <a:ext cx="1999872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lvl="0" algn="ctr">
                <a:defRPr/>
              </a:pPr>
              <a:r>
                <a:rPr lang="ar-SA" sz="4400" b="1" dirty="0">
                  <a:solidFill>
                    <a:srgbClr val="FF4F4F"/>
                  </a:solidFill>
                </a:rPr>
                <a:t>28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4F4F"/>
                </a:solidFill>
                <a:effectLst/>
                <a:uLnTx/>
                <a:uFillTx/>
                <a:latin typeface="Lato Black" panose="020F0A02020204030203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A498E0FF-A696-44FC-B5E8-955BD17E9D5D}"/>
              </a:ext>
            </a:extLst>
          </p:cNvPr>
          <p:cNvGrpSpPr/>
          <p:nvPr/>
        </p:nvGrpSpPr>
        <p:grpSpPr>
          <a:xfrm>
            <a:off x="3217469" y="3234684"/>
            <a:ext cx="2310357" cy="2838085"/>
            <a:chOff x="2917062" y="3069367"/>
            <a:chExt cx="2642616" cy="2838085"/>
          </a:xfrm>
        </p:grpSpPr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xmlns="" id="{81AFB354-CBFC-443F-BA32-9B97181AF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729" y="3069367"/>
              <a:ext cx="393976" cy="262650"/>
            </a:xfrm>
            <a:custGeom>
              <a:avLst/>
              <a:gdLst>
                <a:gd name="T0" fmla="*/ 0 w 108"/>
                <a:gd name="T1" fmla="*/ 0 h 72"/>
                <a:gd name="T2" fmla="*/ 0 w 108"/>
                <a:gd name="T3" fmla="*/ 72 h 72"/>
                <a:gd name="T4" fmla="*/ 108 w 108"/>
                <a:gd name="T5" fmla="*/ 42 h 72"/>
                <a:gd name="T6" fmla="*/ 0 w 108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72">
                  <a:moveTo>
                    <a:pt x="0" y="0"/>
                  </a:moveTo>
                  <a:lnTo>
                    <a:pt x="0" y="72"/>
                  </a:lnTo>
                  <a:lnTo>
                    <a:pt x="108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14">
              <a:extLst>
                <a:ext uri="{FF2B5EF4-FFF2-40B4-BE49-F238E27FC236}">
                  <a16:creationId xmlns:a16="http://schemas.microsoft.com/office/drawing/2014/main" xmlns="" id="{C5BFC93B-60D9-444E-86BB-D4C98E8A4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7982" y="3372144"/>
              <a:ext cx="2101230" cy="2535308"/>
            </a:xfrm>
            <a:prstGeom prst="rect">
              <a:avLst/>
            </a:prstGeom>
            <a:solidFill>
              <a:srgbClr val="FF4F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xmlns="" id="{A53E2F6E-3DA1-490E-9BE3-241CBABDA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062" y="3222580"/>
              <a:ext cx="2642616" cy="155448"/>
            </a:xfrm>
            <a:custGeom>
              <a:avLst/>
              <a:gdLst>
                <a:gd name="T0" fmla="*/ 579 w 721"/>
                <a:gd name="T1" fmla="*/ 41 h 41"/>
                <a:gd name="T2" fmla="*/ 721 w 721"/>
                <a:gd name="T3" fmla="*/ 0 h 41"/>
                <a:gd name="T4" fmla="*/ 186 w 721"/>
                <a:gd name="T5" fmla="*/ 0 h 41"/>
                <a:gd name="T6" fmla="*/ 0 w 721"/>
                <a:gd name="T7" fmla="*/ 41 h 41"/>
                <a:gd name="T8" fmla="*/ 579 w 721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1" h="41">
                  <a:moveTo>
                    <a:pt x="579" y="41"/>
                  </a:moveTo>
                  <a:lnTo>
                    <a:pt x="721" y="0"/>
                  </a:lnTo>
                  <a:lnTo>
                    <a:pt x="186" y="0"/>
                  </a:lnTo>
                  <a:lnTo>
                    <a:pt x="0" y="41"/>
                  </a:lnTo>
                  <a:lnTo>
                    <a:pt x="579" y="41"/>
                  </a:lnTo>
                  <a:close/>
                </a:path>
              </a:pathLst>
            </a:custGeom>
            <a:solidFill>
              <a:srgbClr val="FF797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xmlns="" id="{3402671D-B078-4BBD-BE4C-F8EA37973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729" y="3069367"/>
              <a:ext cx="2305488" cy="153213"/>
            </a:xfrm>
            <a:custGeom>
              <a:avLst/>
              <a:gdLst>
                <a:gd name="T0" fmla="*/ 632 w 632"/>
                <a:gd name="T1" fmla="*/ 42 h 42"/>
                <a:gd name="T2" fmla="*/ 490 w 632"/>
                <a:gd name="T3" fmla="*/ 0 h 42"/>
                <a:gd name="T4" fmla="*/ 0 w 632"/>
                <a:gd name="T5" fmla="*/ 0 h 42"/>
                <a:gd name="T6" fmla="*/ 97 w 632"/>
                <a:gd name="T7" fmla="*/ 42 h 42"/>
                <a:gd name="T8" fmla="*/ 632 w 632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2" h="42">
                  <a:moveTo>
                    <a:pt x="632" y="42"/>
                  </a:moveTo>
                  <a:lnTo>
                    <a:pt x="490" y="0"/>
                  </a:lnTo>
                  <a:lnTo>
                    <a:pt x="0" y="0"/>
                  </a:lnTo>
                  <a:lnTo>
                    <a:pt x="97" y="42"/>
                  </a:lnTo>
                  <a:lnTo>
                    <a:pt x="632" y="42"/>
                  </a:lnTo>
                  <a:close/>
                </a:path>
              </a:pathLst>
            </a:custGeom>
            <a:solidFill>
              <a:srgbClr val="FF797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xmlns="" id="{06BA595C-E21F-45BB-A35F-22ACF4846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211" y="3222580"/>
              <a:ext cx="518005" cy="2684872"/>
            </a:xfrm>
            <a:custGeom>
              <a:avLst/>
              <a:gdLst>
                <a:gd name="T0" fmla="*/ 142 w 142"/>
                <a:gd name="T1" fmla="*/ 0 h 736"/>
                <a:gd name="T2" fmla="*/ 142 w 142"/>
                <a:gd name="T3" fmla="*/ 652 h 736"/>
                <a:gd name="T4" fmla="*/ 0 w 142"/>
                <a:gd name="T5" fmla="*/ 736 h 736"/>
                <a:gd name="T6" fmla="*/ 0 w 142"/>
                <a:gd name="T7" fmla="*/ 41 h 736"/>
                <a:gd name="T8" fmla="*/ 142 w 142"/>
                <a:gd name="T9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736">
                  <a:moveTo>
                    <a:pt x="142" y="0"/>
                  </a:moveTo>
                  <a:lnTo>
                    <a:pt x="142" y="652"/>
                  </a:lnTo>
                  <a:lnTo>
                    <a:pt x="0" y="736"/>
                  </a:lnTo>
                  <a:lnTo>
                    <a:pt x="0" y="41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B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C491F85B-5A9D-4351-9778-C87ACAA5C96F}"/>
              </a:ext>
            </a:extLst>
          </p:cNvPr>
          <p:cNvGrpSpPr/>
          <p:nvPr/>
        </p:nvGrpSpPr>
        <p:grpSpPr>
          <a:xfrm>
            <a:off x="5501953" y="3870021"/>
            <a:ext cx="1762719" cy="2212546"/>
            <a:chOff x="5408595" y="3702202"/>
            <a:chExt cx="1265831" cy="2212546"/>
          </a:xfrm>
        </p:grpSpPr>
        <p:sp>
          <p:nvSpPr>
            <p:cNvPr id="50" name="Rectangle 11">
              <a:extLst>
                <a:ext uri="{FF2B5EF4-FFF2-40B4-BE49-F238E27FC236}">
                  <a16:creationId xmlns:a16="http://schemas.microsoft.com/office/drawing/2014/main" xmlns="" id="{7DD2DE7B-4741-4646-85E5-429135B56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1509" y="3704106"/>
              <a:ext cx="496118" cy="616500"/>
            </a:xfrm>
            <a:prstGeom prst="rect">
              <a:avLst/>
            </a:prstGeom>
            <a:solidFill>
              <a:srgbClr val="B1931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xmlns="" id="{F044D818-A66B-4A00-BE6F-14EC144D7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595" y="3702202"/>
              <a:ext cx="1265831" cy="147820"/>
            </a:xfrm>
            <a:custGeom>
              <a:avLst/>
              <a:gdLst>
                <a:gd name="T0" fmla="*/ 343 w 343"/>
                <a:gd name="T1" fmla="*/ 46 h 46"/>
                <a:gd name="T2" fmla="*/ 200 w 343"/>
                <a:gd name="T3" fmla="*/ 0 h 46"/>
                <a:gd name="T4" fmla="*/ 0 w 343"/>
                <a:gd name="T5" fmla="*/ 0 h 46"/>
                <a:gd name="T6" fmla="*/ 131 w 343"/>
                <a:gd name="T7" fmla="*/ 46 h 46"/>
                <a:gd name="T8" fmla="*/ 343 w 34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3" h="46">
                  <a:moveTo>
                    <a:pt x="343" y="46"/>
                  </a:moveTo>
                  <a:lnTo>
                    <a:pt x="200" y="0"/>
                  </a:lnTo>
                  <a:lnTo>
                    <a:pt x="0" y="0"/>
                  </a:lnTo>
                  <a:lnTo>
                    <a:pt x="131" y="46"/>
                  </a:lnTo>
                  <a:lnTo>
                    <a:pt x="343" y="4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21">
              <a:extLst>
                <a:ext uri="{FF2B5EF4-FFF2-40B4-BE49-F238E27FC236}">
                  <a16:creationId xmlns:a16="http://schemas.microsoft.com/office/drawing/2014/main" xmlns="" id="{74ED9E62-402B-41E6-9F53-509F10A62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8595" y="4054306"/>
              <a:ext cx="791601" cy="1860441"/>
            </a:xfrm>
            <a:prstGeom prst="rect">
              <a:avLst/>
            </a:prstGeom>
            <a:solidFill>
              <a:srgbClr val="FFC9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xmlns="" id="{1EB0BD5C-9891-4108-A31D-F5A577FB4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595" y="3850023"/>
              <a:ext cx="1265831" cy="204284"/>
            </a:xfrm>
            <a:custGeom>
              <a:avLst/>
              <a:gdLst>
                <a:gd name="T0" fmla="*/ 217 w 347"/>
                <a:gd name="T1" fmla="*/ 56 h 56"/>
                <a:gd name="T2" fmla="*/ 347 w 347"/>
                <a:gd name="T3" fmla="*/ 0 h 56"/>
                <a:gd name="T4" fmla="*/ 135 w 347"/>
                <a:gd name="T5" fmla="*/ 0 h 56"/>
                <a:gd name="T6" fmla="*/ 0 w 347"/>
                <a:gd name="T7" fmla="*/ 56 h 56"/>
                <a:gd name="T8" fmla="*/ 217 w 347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56">
                  <a:moveTo>
                    <a:pt x="217" y="56"/>
                  </a:moveTo>
                  <a:lnTo>
                    <a:pt x="347" y="0"/>
                  </a:lnTo>
                  <a:lnTo>
                    <a:pt x="135" y="0"/>
                  </a:lnTo>
                  <a:lnTo>
                    <a:pt x="0" y="56"/>
                  </a:lnTo>
                  <a:lnTo>
                    <a:pt x="217" y="5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24">
              <a:extLst>
                <a:ext uri="{FF2B5EF4-FFF2-40B4-BE49-F238E27FC236}">
                  <a16:creationId xmlns:a16="http://schemas.microsoft.com/office/drawing/2014/main" xmlns="" id="{75234146-85E4-41CB-9B9C-462D634BF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194" y="3850023"/>
              <a:ext cx="474230" cy="2064725"/>
            </a:xfrm>
            <a:custGeom>
              <a:avLst/>
              <a:gdLst>
                <a:gd name="T0" fmla="*/ 130 w 130"/>
                <a:gd name="T1" fmla="*/ 0 h 566"/>
                <a:gd name="T2" fmla="*/ 130 w 130"/>
                <a:gd name="T3" fmla="*/ 472 h 566"/>
                <a:gd name="T4" fmla="*/ 0 w 130"/>
                <a:gd name="T5" fmla="*/ 566 h 566"/>
                <a:gd name="T6" fmla="*/ 0 w 130"/>
                <a:gd name="T7" fmla="*/ 56 h 566"/>
                <a:gd name="T8" fmla="*/ 130 w 130"/>
                <a:gd name="T9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566">
                  <a:moveTo>
                    <a:pt x="130" y="0"/>
                  </a:moveTo>
                  <a:lnTo>
                    <a:pt x="130" y="472"/>
                  </a:lnTo>
                  <a:lnTo>
                    <a:pt x="0" y="566"/>
                  </a:lnTo>
                  <a:lnTo>
                    <a:pt x="0" y="56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B1931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6B12395D-0B36-4C18-83A1-B24EC0B40C66}"/>
              </a:ext>
            </a:extLst>
          </p:cNvPr>
          <p:cNvGrpSpPr/>
          <p:nvPr/>
        </p:nvGrpSpPr>
        <p:grpSpPr>
          <a:xfrm>
            <a:off x="7248128" y="4324533"/>
            <a:ext cx="1420347" cy="1751005"/>
            <a:chOff x="6575931" y="4149151"/>
            <a:chExt cx="1181927" cy="1751005"/>
          </a:xfrm>
        </p:grpSpPr>
        <p:sp>
          <p:nvSpPr>
            <p:cNvPr id="56" name="Rectangle 18">
              <a:extLst>
                <a:ext uri="{FF2B5EF4-FFF2-40B4-BE49-F238E27FC236}">
                  <a16:creationId xmlns:a16="http://schemas.microsoft.com/office/drawing/2014/main" xmlns="" id="{866FE831-16E0-4451-A267-2912CD38A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9580" y="4149151"/>
              <a:ext cx="452342" cy="663923"/>
            </a:xfrm>
            <a:prstGeom prst="rect">
              <a:avLst/>
            </a:prstGeom>
            <a:solidFill>
              <a:srgbClr val="008E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xmlns="" id="{09F8F50C-2071-4B55-A7D7-E127801CE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873" y="4149152"/>
              <a:ext cx="1170985" cy="175100"/>
            </a:xfrm>
            <a:custGeom>
              <a:avLst/>
              <a:gdLst>
                <a:gd name="T0" fmla="*/ 2 w 321"/>
                <a:gd name="T1" fmla="*/ 0 h 48"/>
                <a:gd name="T2" fmla="*/ 168 w 321"/>
                <a:gd name="T3" fmla="*/ 0 h 48"/>
                <a:gd name="T4" fmla="*/ 321 w 321"/>
                <a:gd name="T5" fmla="*/ 48 h 48"/>
                <a:gd name="T6" fmla="*/ 120 w 321"/>
                <a:gd name="T7" fmla="*/ 48 h 48"/>
                <a:gd name="T8" fmla="*/ 0 w 321"/>
                <a:gd name="T9" fmla="*/ 5 h 48"/>
                <a:gd name="T10" fmla="*/ 2 w 321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1" h="48">
                  <a:moveTo>
                    <a:pt x="2" y="0"/>
                  </a:moveTo>
                  <a:lnTo>
                    <a:pt x="168" y="0"/>
                  </a:lnTo>
                  <a:lnTo>
                    <a:pt x="321" y="48"/>
                  </a:lnTo>
                  <a:lnTo>
                    <a:pt x="120" y="48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CF89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Rectangle 25">
              <a:extLst>
                <a:ext uri="{FF2B5EF4-FFF2-40B4-BE49-F238E27FC236}">
                  <a16:creationId xmlns:a16="http://schemas.microsoft.com/office/drawing/2014/main" xmlns="" id="{ADF30D94-E108-4FDD-9598-402B778C8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5931" y="4561367"/>
              <a:ext cx="766064" cy="1338789"/>
            </a:xfrm>
            <a:prstGeom prst="rect">
              <a:avLst/>
            </a:prstGeom>
            <a:solidFill>
              <a:srgbClr val="08E2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26">
              <a:extLst>
                <a:ext uri="{FF2B5EF4-FFF2-40B4-BE49-F238E27FC236}">
                  <a16:creationId xmlns:a16="http://schemas.microsoft.com/office/drawing/2014/main" xmlns="" id="{58EB0478-EBE7-4D07-9B0F-2827026AC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1995" y="4324253"/>
              <a:ext cx="415863" cy="1575903"/>
            </a:xfrm>
            <a:custGeom>
              <a:avLst/>
              <a:gdLst>
                <a:gd name="T0" fmla="*/ 0 w 114"/>
                <a:gd name="T1" fmla="*/ 65 h 432"/>
                <a:gd name="T2" fmla="*/ 114 w 114"/>
                <a:gd name="T3" fmla="*/ 0 h 432"/>
                <a:gd name="T4" fmla="*/ 114 w 114"/>
                <a:gd name="T5" fmla="*/ 335 h 432"/>
                <a:gd name="T6" fmla="*/ 0 w 114"/>
                <a:gd name="T7" fmla="*/ 432 h 432"/>
                <a:gd name="T8" fmla="*/ 0 w 114"/>
                <a:gd name="T9" fmla="*/ 6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432">
                  <a:moveTo>
                    <a:pt x="0" y="65"/>
                  </a:moveTo>
                  <a:lnTo>
                    <a:pt x="114" y="0"/>
                  </a:lnTo>
                  <a:lnTo>
                    <a:pt x="114" y="335"/>
                  </a:lnTo>
                  <a:lnTo>
                    <a:pt x="0" y="43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8E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27">
              <a:extLst>
                <a:ext uri="{FF2B5EF4-FFF2-40B4-BE49-F238E27FC236}">
                  <a16:creationId xmlns:a16="http://schemas.microsoft.com/office/drawing/2014/main" xmlns="" id="{08C0EBEB-EC9C-4223-B6F7-AB3A462A1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5931" y="4324253"/>
              <a:ext cx="1181927" cy="237116"/>
            </a:xfrm>
            <a:custGeom>
              <a:avLst/>
              <a:gdLst>
                <a:gd name="T0" fmla="*/ 0 w 324"/>
                <a:gd name="T1" fmla="*/ 65 h 65"/>
                <a:gd name="T2" fmla="*/ 123 w 324"/>
                <a:gd name="T3" fmla="*/ 0 h 65"/>
                <a:gd name="T4" fmla="*/ 324 w 324"/>
                <a:gd name="T5" fmla="*/ 0 h 65"/>
                <a:gd name="T6" fmla="*/ 210 w 324"/>
                <a:gd name="T7" fmla="*/ 65 h 65"/>
                <a:gd name="T8" fmla="*/ 0 w 324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65">
                  <a:moveTo>
                    <a:pt x="0" y="65"/>
                  </a:moveTo>
                  <a:lnTo>
                    <a:pt x="123" y="0"/>
                  </a:lnTo>
                  <a:lnTo>
                    <a:pt x="324" y="0"/>
                  </a:lnTo>
                  <a:lnTo>
                    <a:pt x="210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2CF89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630B650A-3108-4A6F-AC3F-4AB80517FC23}"/>
              </a:ext>
            </a:extLst>
          </p:cNvPr>
          <p:cNvSpPr txBox="1"/>
          <p:nvPr/>
        </p:nvSpPr>
        <p:spPr>
          <a:xfrm>
            <a:off x="4458460" y="372728"/>
            <a:ext cx="3615092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b="1" dirty="0">
                <a:solidFill>
                  <a:schemeClr val="bg1"/>
                </a:solidFill>
                <a:cs typeface="Basha-7a" panose="02010000000000000000" pitchFamily="2" charset="-78"/>
              </a:rPr>
              <a:t>عدد البوسترات</a:t>
            </a:r>
            <a:endParaRPr lang="en-US" sz="4400" dirty="0">
              <a:solidFill>
                <a:schemeClr val="bg1"/>
              </a:solidFill>
              <a:cs typeface="Basha-7a" panose="02010000000000000000" pitchFamily="2" charset="-78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04387CB0-F3BB-4CF3-8F8C-A423AAB661E3}"/>
              </a:ext>
            </a:extLst>
          </p:cNvPr>
          <p:cNvGrpSpPr/>
          <p:nvPr/>
        </p:nvGrpSpPr>
        <p:grpSpPr>
          <a:xfrm>
            <a:off x="6099918" y="1884631"/>
            <a:ext cx="1999872" cy="1040345"/>
            <a:chOff x="2894989" y="1472719"/>
            <a:chExt cx="1999872" cy="1040345"/>
          </a:xfrm>
        </p:grpSpPr>
        <p:sp>
          <p:nvSpPr>
            <p:cNvPr id="63" name="Content Placeholder 2">
              <a:extLst>
                <a:ext uri="{FF2B5EF4-FFF2-40B4-BE49-F238E27FC236}">
                  <a16:creationId xmlns:a16="http://schemas.microsoft.com/office/drawing/2014/main" xmlns="" id="{83D6F0E4-B7D4-4D2B-A61B-57AB06BA0CB1}"/>
                </a:ext>
              </a:extLst>
            </p:cNvPr>
            <p:cNvSpPr txBox="1">
              <a:spLocks/>
            </p:cNvSpPr>
            <p:nvPr/>
          </p:nvSpPr>
          <p:spPr>
            <a:xfrm>
              <a:off x="2919602" y="1830764"/>
              <a:ext cx="1898893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buNone/>
                <a:defRPr/>
              </a:pPr>
              <a:r>
                <a:rPr lang="ar-SA" sz="2800" b="1" dirty="0">
                  <a:solidFill>
                    <a:schemeClr val="bg1"/>
                  </a:solidFill>
                </a:rPr>
                <a:t>المؤتمر التاسع 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4" name="Title 13">
              <a:extLst>
                <a:ext uri="{FF2B5EF4-FFF2-40B4-BE49-F238E27FC236}">
                  <a16:creationId xmlns:a16="http://schemas.microsoft.com/office/drawing/2014/main" xmlns="" id="{0F670E4E-A511-4706-83A2-0E406774A162}"/>
                </a:ext>
              </a:extLst>
            </p:cNvPr>
            <p:cNvSpPr txBox="1">
              <a:spLocks/>
            </p:cNvSpPr>
            <p:nvPr/>
          </p:nvSpPr>
          <p:spPr>
            <a:xfrm>
              <a:off x="2894989" y="1472719"/>
              <a:ext cx="1999872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ar-SA" sz="4400" b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20</a:t>
              </a:r>
              <a:endPara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1AF2F369-B156-484D-BCE2-EC7C442B25CF}"/>
              </a:ext>
            </a:extLst>
          </p:cNvPr>
          <p:cNvGrpSpPr/>
          <p:nvPr/>
        </p:nvGrpSpPr>
        <p:grpSpPr>
          <a:xfrm>
            <a:off x="7933040" y="2710190"/>
            <a:ext cx="1763360" cy="1100151"/>
            <a:chOff x="3148595" y="1411483"/>
            <a:chExt cx="2022898" cy="1100151"/>
          </a:xfrm>
        </p:grpSpPr>
        <p:sp>
          <p:nvSpPr>
            <p:cNvPr id="66" name="Content Placeholder 2">
              <a:extLst>
                <a:ext uri="{FF2B5EF4-FFF2-40B4-BE49-F238E27FC236}">
                  <a16:creationId xmlns:a16="http://schemas.microsoft.com/office/drawing/2014/main" xmlns="" id="{DF7BE109-105E-4FB5-B056-A19047F58622}"/>
                </a:ext>
              </a:extLst>
            </p:cNvPr>
            <p:cNvSpPr txBox="1">
              <a:spLocks/>
            </p:cNvSpPr>
            <p:nvPr/>
          </p:nvSpPr>
          <p:spPr>
            <a:xfrm>
              <a:off x="3148595" y="1829334"/>
              <a:ext cx="1756788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buNone/>
                <a:defRPr/>
              </a:pPr>
              <a:r>
                <a:rPr lang="ar-SA" sz="2800" b="1" dirty="0">
                  <a:solidFill>
                    <a:schemeClr val="bg1"/>
                  </a:solidFill>
                </a:rPr>
                <a:t>المؤتمر السابع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7" name="Title 13">
              <a:extLst>
                <a:ext uri="{FF2B5EF4-FFF2-40B4-BE49-F238E27FC236}">
                  <a16:creationId xmlns:a16="http://schemas.microsoft.com/office/drawing/2014/main" xmlns="" id="{09D735EF-7C0D-4A7E-8017-FE4E464C2BE6}"/>
                </a:ext>
              </a:extLst>
            </p:cNvPr>
            <p:cNvSpPr txBox="1">
              <a:spLocks/>
            </p:cNvSpPr>
            <p:nvPr/>
          </p:nvSpPr>
          <p:spPr>
            <a:xfrm>
              <a:off x="3171621" y="1411483"/>
              <a:ext cx="1999872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ar-SA" sz="4400" b="1" dirty="0">
                  <a:solidFill>
                    <a:srgbClr val="08EE80"/>
                  </a:solidFill>
                </a:rPr>
                <a:t>13</a:t>
              </a:r>
              <a:endParaRPr lang="en-US" sz="4400" b="1" dirty="0">
                <a:solidFill>
                  <a:srgbClr val="08EE80"/>
                </a:solidFill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102B6042-C849-422E-A38D-B50AF061749F}"/>
              </a:ext>
            </a:extLst>
          </p:cNvPr>
          <p:cNvGrpSpPr/>
          <p:nvPr/>
        </p:nvGrpSpPr>
        <p:grpSpPr>
          <a:xfrm>
            <a:off x="4109947" y="2242677"/>
            <a:ext cx="401831" cy="1007708"/>
            <a:chOff x="6924172" y="2702766"/>
            <a:chExt cx="625754" cy="1070203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F97A8C29-36E4-4BAE-B3B0-E1B741F76AD0}"/>
                </a:ext>
              </a:extLst>
            </p:cNvPr>
            <p:cNvCxnSpPr/>
            <p:nvPr/>
          </p:nvCxnSpPr>
          <p:spPr>
            <a:xfrm flipV="1">
              <a:off x="6924172" y="2709042"/>
              <a:ext cx="0" cy="1063927"/>
            </a:xfrm>
            <a:prstGeom prst="line">
              <a:avLst/>
            </a:prstGeom>
            <a:ln w="28575" cap="rnd"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424DB01B-5EEE-4D89-B99F-F60FCF095117}"/>
                </a:ext>
              </a:extLst>
            </p:cNvPr>
            <p:cNvCxnSpPr/>
            <p:nvPr/>
          </p:nvCxnSpPr>
          <p:spPr>
            <a:xfrm flipV="1">
              <a:off x="6924172" y="2702766"/>
              <a:ext cx="625754" cy="1"/>
            </a:xfrm>
            <a:prstGeom prst="line">
              <a:avLst/>
            </a:prstGeom>
            <a:ln w="28575" cap="rnd">
              <a:solidFill>
                <a:schemeClr val="bg1">
                  <a:lumMod val="85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2398858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A4A54A10-FE08-4D1A-8525-30A1E8263AF8}"/>
              </a:ext>
            </a:extLst>
          </p:cNvPr>
          <p:cNvSpPr/>
          <p:nvPr/>
        </p:nvSpPr>
        <p:spPr>
          <a:xfrm>
            <a:off x="1343472" y="5397823"/>
            <a:ext cx="8928992" cy="14155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499085F-E784-421B-8953-62E6CE5C18BB}"/>
              </a:ext>
            </a:extLst>
          </p:cNvPr>
          <p:cNvGrpSpPr/>
          <p:nvPr/>
        </p:nvGrpSpPr>
        <p:grpSpPr>
          <a:xfrm>
            <a:off x="7680176" y="3348451"/>
            <a:ext cx="495239" cy="1037954"/>
            <a:chOff x="6924172" y="2702766"/>
            <a:chExt cx="625754" cy="107020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8850CEA9-E7BD-4245-9601-527CE6D1CF14}"/>
                </a:ext>
              </a:extLst>
            </p:cNvPr>
            <p:cNvCxnSpPr/>
            <p:nvPr/>
          </p:nvCxnSpPr>
          <p:spPr>
            <a:xfrm flipV="1">
              <a:off x="6924172" y="2709042"/>
              <a:ext cx="0" cy="1063927"/>
            </a:xfrm>
            <a:prstGeom prst="line">
              <a:avLst/>
            </a:prstGeom>
            <a:ln w="28575" cap="rnd"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0B2D508F-1B05-4542-9423-55A3E8040812}"/>
                </a:ext>
              </a:extLst>
            </p:cNvPr>
            <p:cNvCxnSpPr/>
            <p:nvPr/>
          </p:nvCxnSpPr>
          <p:spPr>
            <a:xfrm flipV="1">
              <a:off x="6924172" y="2702766"/>
              <a:ext cx="625754" cy="1"/>
            </a:xfrm>
            <a:prstGeom prst="line">
              <a:avLst/>
            </a:prstGeom>
            <a:ln w="28575" cap="rnd">
              <a:solidFill>
                <a:schemeClr val="bg1">
                  <a:lumMod val="85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40E8225-168C-43B4-A5D8-1F66E9434A3E}"/>
              </a:ext>
            </a:extLst>
          </p:cNvPr>
          <p:cNvGrpSpPr/>
          <p:nvPr/>
        </p:nvGrpSpPr>
        <p:grpSpPr>
          <a:xfrm>
            <a:off x="6096000" y="2694323"/>
            <a:ext cx="468237" cy="1332042"/>
            <a:chOff x="5934075" y="1725482"/>
            <a:chExt cx="610984" cy="159153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A1471B5E-3D1D-4DAB-A4F3-86BDF1253E19}"/>
                </a:ext>
              </a:extLst>
            </p:cNvPr>
            <p:cNvCxnSpPr/>
            <p:nvPr/>
          </p:nvCxnSpPr>
          <p:spPr>
            <a:xfrm flipV="1">
              <a:off x="5934075" y="1725482"/>
              <a:ext cx="0" cy="1591535"/>
            </a:xfrm>
            <a:prstGeom prst="line">
              <a:avLst/>
            </a:prstGeom>
            <a:ln w="28575" cap="rnd"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75DF0AE2-C884-4A92-9FB8-84B40707818E}"/>
                </a:ext>
              </a:extLst>
            </p:cNvPr>
            <p:cNvCxnSpPr/>
            <p:nvPr/>
          </p:nvCxnSpPr>
          <p:spPr>
            <a:xfrm>
              <a:off x="5934075" y="1725482"/>
              <a:ext cx="610984" cy="1"/>
            </a:xfrm>
            <a:prstGeom prst="line">
              <a:avLst/>
            </a:prstGeom>
            <a:ln w="28575" cap="rnd">
              <a:solidFill>
                <a:schemeClr val="bg1">
                  <a:lumMod val="85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B65D9B0-1043-45F5-AFF6-5985ED9D78BB}"/>
              </a:ext>
            </a:extLst>
          </p:cNvPr>
          <p:cNvGrpSpPr/>
          <p:nvPr/>
        </p:nvGrpSpPr>
        <p:grpSpPr>
          <a:xfrm>
            <a:off x="4051132" y="1578093"/>
            <a:ext cx="2029259" cy="1040732"/>
            <a:chOff x="3399003" y="1455052"/>
            <a:chExt cx="2029259" cy="1040732"/>
          </a:xfrm>
        </p:grpSpPr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xmlns="" id="{E42F4BF0-AF72-4B6B-9CB5-E84796A38A36}"/>
                </a:ext>
              </a:extLst>
            </p:cNvPr>
            <p:cNvSpPr txBox="1">
              <a:spLocks/>
            </p:cNvSpPr>
            <p:nvPr/>
          </p:nvSpPr>
          <p:spPr>
            <a:xfrm>
              <a:off x="3433966" y="1813484"/>
              <a:ext cx="1994296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buNone/>
                <a:defRPr/>
              </a:pPr>
              <a:r>
                <a:rPr lang="ar-SA" sz="2800" b="1" dirty="0">
                  <a:solidFill>
                    <a:schemeClr val="bg1"/>
                  </a:solidFill>
                </a:rPr>
                <a:t> المؤتمر التاسع 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</a:endParaRPr>
            </a:p>
          </p:txBody>
        </p:sp>
        <p:sp>
          <p:nvSpPr>
            <p:cNvPr id="24" name="Title 13">
              <a:extLst>
                <a:ext uri="{FF2B5EF4-FFF2-40B4-BE49-F238E27FC236}">
                  <a16:creationId xmlns:a16="http://schemas.microsoft.com/office/drawing/2014/main" xmlns="" id="{CB136AD8-8C02-4B17-83C0-4616244290DF}"/>
                </a:ext>
              </a:extLst>
            </p:cNvPr>
            <p:cNvSpPr txBox="1">
              <a:spLocks/>
            </p:cNvSpPr>
            <p:nvPr/>
          </p:nvSpPr>
          <p:spPr>
            <a:xfrm>
              <a:off x="3399003" y="1455052"/>
              <a:ext cx="1999872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lvl="0" algn="ctr">
                <a:defRPr/>
              </a:pPr>
              <a:r>
                <a:rPr lang="ar-SA" sz="4400" b="1" dirty="0">
                  <a:solidFill>
                    <a:srgbClr val="FF4F4F"/>
                  </a:solidFill>
                </a:rPr>
                <a:t>14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4F4F"/>
                </a:solidFill>
                <a:effectLst/>
                <a:uLnTx/>
                <a:uFillTx/>
                <a:latin typeface="Lato Black" panose="020F0A02020204030203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A498E0FF-A696-44FC-B5E8-955BD17E9D5D}"/>
              </a:ext>
            </a:extLst>
          </p:cNvPr>
          <p:cNvGrpSpPr/>
          <p:nvPr/>
        </p:nvGrpSpPr>
        <p:grpSpPr>
          <a:xfrm>
            <a:off x="3217469" y="3234684"/>
            <a:ext cx="2310357" cy="2838085"/>
            <a:chOff x="2917062" y="3069367"/>
            <a:chExt cx="2642616" cy="2838085"/>
          </a:xfrm>
        </p:grpSpPr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xmlns="" id="{81AFB354-CBFC-443F-BA32-9B97181AF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729" y="3069367"/>
              <a:ext cx="393976" cy="262650"/>
            </a:xfrm>
            <a:custGeom>
              <a:avLst/>
              <a:gdLst>
                <a:gd name="T0" fmla="*/ 0 w 108"/>
                <a:gd name="T1" fmla="*/ 0 h 72"/>
                <a:gd name="T2" fmla="*/ 0 w 108"/>
                <a:gd name="T3" fmla="*/ 72 h 72"/>
                <a:gd name="T4" fmla="*/ 108 w 108"/>
                <a:gd name="T5" fmla="*/ 42 h 72"/>
                <a:gd name="T6" fmla="*/ 0 w 108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72">
                  <a:moveTo>
                    <a:pt x="0" y="0"/>
                  </a:moveTo>
                  <a:lnTo>
                    <a:pt x="0" y="72"/>
                  </a:lnTo>
                  <a:lnTo>
                    <a:pt x="108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14">
              <a:extLst>
                <a:ext uri="{FF2B5EF4-FFF2-40B4-BE49-F238E27FC236}">
                  <a16:creationId xmlns:a16="http://schemas.microsoft.com/office/drawing/2014/main" xmlns="" id="{C5BFC93B-60D9-444E-86BB-D4C98E8A4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7982" y="3372144"/>
              <a:ext cx="2101230" cy="2535308"/>
            </a:xfrm>
            <a:prstGeom prst="rect">
              <a:avLst/>
            </a:prstGeom>
            <a:solidFill>
              <a:srgbClr val="FF4F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xmlns="" id="{A53E2F6E-3DA1-490E-9BE3-241CBABDA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062" y="3222580"/>
              <a:ext cx="2642616" cy="155448"/>
            </a:xfrm>
            <a:custGeom>
              <a:avLst/>
              <a:gdLst>
                <a:gd name="T0" fmla="*/ 579 w 721"/>
                <a:gd name="T1" fmla="*/ 41 h 41"/>
                <a:gd name="T2" fmla="*/ 721 w 721"/>
                <a:gd name="T3" fmla="*/ 0 h 41"/>
                <a:gd name="T4" fmla="*/ 186 w 721"/>
                <a:gd name="T5" fmla="*/ 0 h 41"/>
                <a:gd name="T6" fmla="*/ 0 w 721"/>
                <a:gd name="T7" fmla="*/ 41 h 41"/>
                <a:gd name="T8" fmla="*/ 579 w 721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1" h="41">
                  <a:moveTo>
                    <a:pt x="579" y="41"/>
                  </a:moveTo>
                  <a:lnTo>
                    <a:pt x="721" y="0"/>
                  </a:lnTo>
                  <a:lnTo>
                    <a:pt x="186" y="0"/>
                  </a:lnTo>
                  <a:lnTo>
                    <a:pt x="0" y="41"/>
                  </a:lnTo>
                  <a:lnTo>
                    <a:pt x="579" y="41"/>
                  </a:lnTo>
                  <a:close/>
                </a:path>
              </a:pathLst>
            </a:custGeom>
            <a:solidFill>
              <a:srgbClr val="FF797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xmlns="" id="{3402671D-B078-4BBD-BE4C-F8EA37973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729" y="3069367"/>
              <a:ext cx="2305488" cy="153213"/>
            </a:xfrm>
            <a:custGeom>
              <a:avLst/>
              <a:gdLst>
                <a:gd name="T0" fmla="*/ 632 w 632"/>
                <a:gd name="T1" fmla="*/ 42 h 42"/>
                <a:gd name="T2" fmla="*/ 490 w 632"/>
                <a:gd name="T3" fmla="*/ 0 h 42"/>
                <a:gd name="T4" fmla="*/ 0 w 632"/>
                <a:gd name="T5" fmla="*/ 0 h 42"/>
                <a:gd name="T6" fmla="*/ 97 w 632"/>
                <a:gd name="T7" fmla="*/ 42 h 42"/>
                <a:gd name="T8" fmla="*/ 632 w 632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2" h="42">
                  <a:moveTo>
                    <a:pt x="632" y="42"/>
                  </a:moveTo>
                  <a:lnTo>
                    <a:pt x="490" y="0"/>
                  </a:lnTo>
                  <a:lnTo>
                    <a:pt x="0" y="0"/>
                  </a:lnTo>
                  <a:lnTo>
                    <a:pt x="97" y="42"/>
                  </a:lnTo>
                  <a:lnTo>
                    <a:pt x="632" y="42"/>
                  </a:lnTo>
                  <a:close/>
                </a:path>
              </a:pathLst>
            </a:custGeom>
            <a:solidFill>
              <a:srgbClr val="FF797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xmlns="" id="{06BA595C-E21F-45BB-A35F-22ACF4846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211" y="3222580"/>
              <a:ext cx="518005" cy="2684872"/>
            </a:xfrm>
            <a:custGeom>
              <a:avLst/>
              <a:gdLst>
                <a:gd name="T0" fmla="*/ 142 w 142"/>
                <a:gd name="T1" fmla="*/ 0 h 736"/>
                <a:gd name="T2" fmla="*/ 142 w 142"/>
                <a:gd name="T3" fmla="*/ 652 h 736"/>
                <a:gd name="T4" fmla="*/ 0 w 142"/>
                <a:gd name="T5" fmla="*/ 736 h 736"/>
                <a:gd name="T6" fmla="*/ 0 w 142"/>
                <a:gd name="T7" fmla="*/ 41 h 736"/>
                <a:gd name="T8" fmla="*/ 142 w 142"/>
                <a:gd name="T9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736">
                  <a:moveTo>
                    <a:pt x="142" y="0"/>
                  </a:moveTo>
                  <a:lnTo>
                    <a:pt x="142" y="652"/>
                  </a:lnTo>
                  <a:lnTo>
                    <a:pt x="0" y="736"/>
                  </a:lnTo>
                  <a:lnTo>
                    <a:pt x="0" y="41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B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C491F85B-5A9D-4351-9778-C87ACAA5C96F}"/>
              </a:ext>
            </a:extLst>
          </p:cNvPr>
          <p:cNvGrpSpPr/>
          <p:nvPr/>
        </p:nvGrpSpPr>
        <p:grpSpPr>
          <a:xfrm>
            <a:off x="5501953" y="3870021"/>
            <a:ext cx="1762719" cy="2212546"/>
            <a:chOff x="5408595" y="3702202"/>
            <a:chExt cx="1265831" cy="2212546"/>
          </a:xfrm>
        </p:grpSpPr>
        <p:sp>
          <p:nvSpPr>
            <p:cNvPr id="50" name="Rectangle 11">
              <a:extLst>
                <a:ext uri="{FF2B5EF4-FFF2-40B4-BE49-F238E27FC236}">
                  <a16:creationId xmlns:a16="http://schemas.microsoft.com/office/drawing/2014/main" xmlns="" id="{7DD2DE7B-4741-4646-85E5-429135B56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1509" y="3704106"/>
              <a:ext cx="496118" cy="616500"/>
            </a:xfrm>
            <a:prstGeom prst="rect">
              <a:avLst/>
            </a:prstGeom>
            <a:solidFill>
              <a:srgbClr val="B1931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xmlns="" id="{F044D818-A66B-4A00-BE6F-14EC144D7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595" y="3702202"/>
              <a:ext cx="1265831" cy="147820"/>
            </a:xfrm>
            <a:custGeom>
              <a:avLst/>
              <a:gdLst>
                <a:gd name="T0" fmla="*/ 343 w 343"/>
                <a:gd name="T1" fmla="*/ 46 h 46"/>
                <a:gd name="T2" fmla="*/ 200 w 343"/>
                <a:gd name="T3" fmla="*/ 0 h 46"/>
                <a:gd name="T4" fmla="*/ 0 w 343"/>
                <a:gd name="T5" fmla="*/ 0 h 46"/>
                <a:gd name="T6" fmla="*/ 131 w 343"/>
                <a:gd name="T7" fmla="*/ 46 h 46"/>
                <a:gd name="T8" fmla="*/ 343 w 34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3" h="46">
                  <a:moveTo>
                    <a:pt x="343" y="46"/>
                  </a:moveTo>
                  <a:lnTo>
                    <a:pt x="200" y="0"/>
                  </a:lnTo>
                  <a:lnTo>
                    <a:pt x="0" y="0"/>
                  </a:lnTo>
                  <a:lnTo>
                    <a:pt x="131" y="46"/>
                  </a:lnTo>
                  <a:lnTo>
                    <a:pt x="343" y="4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21">
              <a:extLst>
                <a:ext uri="{FF2B5EF4-FFF2-40B4-BE49-F238E27FC236}">
                  <a16:creationId xmlns:a16="http://schemas.microsoft.com/office/drawing/2014/main" xmlns="" id="{74ED9E62-402B-41E6-9F53-509F10A62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8595" y="4054306"/>
              <a:ext cx="791601" cy="1860441"/>
            </a:xfrm>
            <a:prstGeom prst="rect">
              <a:avLst/>
            </a:prstGeom>
            <a:solidFill>
              <a:srgbClr val="FFC9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xmlns="" id="{1EB0BD5C-9891-4108-A31D-F5A577FB4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595" y="3850023"/>
              <a:ext cx="1265831" cy="204284"/>
            </a:xfrm>
            <a:custGeom>
              <a:avLst/>
              <a:gdLst>
                <a:gd name="T0" fmla="*/ 217 w 347"/>
                <a:gd name="T1" fmla="*/ 56 h 56"/>
                <a:gd name="T2" fmla="*/ 347 w 347"/>
                <a:gd name="T3" fmla="*/ 0 h 56"/>
                <a:gd name="T4" fmla="*/ 135 w 347"/>
                <a:gd name="T5" fmla="*/ 0 h 56"/>
                <a:gd name="T6" fmla="*/ 0 w 347"/>
                <a:gd name="T7" fmla="*/ 56 h 56"/>
                <a:gd name="T8" fmla="*/ 217 w 347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56">
                  <a:moveTo>
                    <a:pt x="217" y="56"/>
                  </a:moveTo>
                  <a:lnTo>
                    <a:pt x="347" y="0"/>
                  </a:lnTo>
                  <a:lnTo>
                    <a:pt x="135" y="0"/>
                  </a:lnTo>
                  <a:lnTo>
                    <a:pt x="0" y="56"/>
                  </a:lnTo>
                  <a:lnTo>
                    <a:pt x="217" y="5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24">
              <a:extLst>
                <a:ext uri="{FF2B5EF4-FFF2-40B4-BE49-F238E27FC236}">
                  <a16:creationId xmlns:a16="http://schemas.microsoft.com/office/drawing/2014/main" xmlns="" id="{75234146-85E4-41CB-9B9C-462D634BF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194" y="3850023"/>
              <a:ext cx="474230" cy="2064725"/>
            </a:xfrm>
            <a:custGeom>
              <a:avLst/>
              <a:gdLst>
                <a:gd name="T0" fmla="*/ 130 w 130"/>
                <a:gd name="T1" fmla="*/ 0 h 566"/>
                <a:gd name="T2" fmla="*/ 130 w 130"/>
                <a:gd name="T3" fmla="*/ 472 h 566"/>
                <a:gd name="T4" fmla="*/ 0 w 130"/>
                <a:gd name="T5" fmla="*/ 566 h 566"/>
                <a:gd name="T6" fmla="*/ 0 w 130"/>
                <a:gd name="T7" fmla="*/ 56 h 566"/>
                <a:gd name="T8" fmla="*/ 130 w 130"/>
                <a:gd name="T9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566">
                  <a:moveTo>
                    <a:pt x="130" y="0"/>
                  </a:moveTo>
                  <a:lnTo>
                    <a:pt x="130" y="472"/>
                  </a:lnTo>
                  <a:lnTo>
                    <a:pt x="0" y="566"/>
                  </a:lnTo>
                  <a:lnTo>
                    <a:pt x="0" y="56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B1931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6B12395D-0B36-4C18-83A1-B24EC0B40C66}"/>
              </a:ext>
            </a:extLst>
          </p:cNvPr>
          <p:cNvGrpSpPr/>
          <p:nvPr/>
        </p:nvGrpSpPr>
        <p:grpSpPr>
          <a:xfrm>
            <a:off x="7248128" y="4324533"/>
            <a:ext cx="1420347" cy="1751005"/>
            <a:chOff x="6575931" y="4149151"/>
            <a:chExt cx="1181927" cy="1751005"/>
          </a:xfrm>
        </p:grpSpPr>
        <p:sp>
          <p:nvSpPr>
            <p:cNvPr id="56" name="Rectangle 18">
              <a:extLst>
                <a:ext uri="{FF2B5EF4-FFF2-40B4-BE49-F238E27FC236}">
                  <a16:creationId xmlns:a16="http://schemas.microsoft.com/office/drawing/2014/main" xmlns="" id="{866FE831-16E0-4451-A267-2912CD38A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9580" y="4149151"/>
              <a:ext cx="452342" cy="663923"/>
            </a:xfrm>
            <a:prstGeom prst="rect">
              <a:avLst/>
            </a:prstGeom>
            <a:solidFill>
              <a:srgbClr val="008E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xmlns="" id="{09F8F50C-2071-4B55-A7D7-E127801CE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873" y="4149152"/>
              <a:ext cx="1170985" cy="175100"/>
            </a:xfrm>
            <a:custGeom>
              <a:avLst/>
              <a:gdLst>
                <a:gd name="T0" fmla="*/ 2 w 321"/>
                <a:gd name="T1" fmla="*/ 0 h 48"/>
                <a:gd name="T2" fmla="*/ 168 w 321"/>
                <a:gd name="T3" fmla="*/ 0 h 48"/>
                <a:gd name="T4" fmla="*/ 321 w 321"/>
                <a:gd name="T5" fmla="*/ 48 h 48"/>
                <a:gd name="T6" fmla="*/ 120 w 321"/>
                <a:gd name="T7" fmla="*/ 48 h 48"/>
                <a:gd name="T8" fmla="*/ 0 w 321"/>
                <a:gd name="T9" fmla="*/ 5 h 48"/>
                <a:gd name="T10" fmla="*/ 2 w 321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1" h="48">
                  <a:moveTo>
                    <a:pt x="2" y="0"/>
                  </a:moveTo>
                  <a:lnTo>
                    <a:pt x="168" y="0"/>
                  </a:lnTo>
                  <a:lnTo>
                    <a:pt x="321" y="48"/>
                  </a:lnTo>
                  <a:lnTo>
                    <a:pt x="120" y="48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CF89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Rectangle 25">
              <a:extLst>
                <a:ext uri="{FF2B5EF4-FFF2-40B4-BE49-F238E27FC236}">
                  <a16:creationId xmlns:a16="http://schemas.microsoft.com/office/drawing/2014/main" xmlns="" id="{ADF30D94-E108-4FDD-9598-402B778C8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5931" y="4561367"/>
              <a:ext cx="766064" cy="1338789"/>
            </a:xfrm>
            <a:prstGeom prst="rect">
              <a:avLst/>
            </a:prstGeom>
            <a:solidFill>
              <a:srgbClr val="08E2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26">
              <a:extLst>
                <a:ext uri="{FF2B5EF4-FFF2-40B4-BE49-F238E27FC236}">
                  <a16:creationId xmlns:a16="http://schemas.microsoft.com/office/drawing/2014/main" xmlns="" id="{58EB0478-EBE7-4D07-9B0F-2827026AC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1995" y="4324253"/>
              <a:ext cx="415863" cy="1575903"/>
            </a:xfrm>
            <a:custGeom>
              <a:avLst/>
              <a:gdLst>
                <a:gd name="T0" fmla="*/ 0 w 114"/>
                <a:gd name="T1" fmla="*/ 65 h 432"/>
                <a:gd name="T2" fmla="*/ 114 w 114"/>
                <a:gd name="T3" fmla="*/ 0 h 432"/>
                <a:gd name="T4" fmla="*/ 114 w 114"/>
                <a:gd name="T5" fmla="*/ 335 h 432"/>
                <a:gd name="T6" fmla="*/ 0 w 114"/>
                <a:gd name="T7" fmla="*/ 432 h 432"/>
                <a:gd name="T8" fmla="*/ 0 w 114"/>
                <a:gd name="T9" fmla="*/ 6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432">
                  <a:moveTo>
                    <a:pt x="0" y="65"/>
                  </a:moveTo>
                  <a:lnTo>
                    <a:pt x="114" y="0"/>
                  </a:lnTo>
                  <a:lnTo>
                    <a:pt x="114" y="335"/>
                  </a:lnTo>
                  <a:lnTo>
                    <a:pt x="0" y="43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8E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27">
              <a:extLst>
                <a:ext uri="{FF2B5EF4-FFF2-40B4-BE49-F238E27FC236}">
                  <a16:creationId xmlns:a16="http://schemas.microsoft.com/office/drawing/2014/main" xmlns="" id="{08C0EBEB-EC9C-4223-B6F7-AB3A462A1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5931" y="4324253"/>
              <a:ext cx="1181927" cy="237116"/>
            </a:xfrm>
            <a:custGeom>
              <a:avLst/>
              <a:gdLst>
                <a:gd name="T0" fmla="*/ 0 w 324"/>
                <a:gd name="T1" fmla="*/ 65 h 65"/>
                <a:gd name="T2" fmla="*/ 123 w 324"/>
                <a:gd name="T3" fmla="*/ 0 h 65"/>
                <a:gd name="T4" fmla="*/ 324 w 324"/>
                <a:gd name="T5" fmla="*/ 0 h 65"/>
                <a:gd name="T6" fmla="*/ 210 w 324"/>
                <a:gd name="T7" fmla="*/ 65 h 65"/>
                <a:gd name="T8" fmla="*/ 0 w 324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65">
                  <a:moveTo>
                    <a:pt x="0" y="65"/>
                  </a:moveTo>
                  <a:lnTo>
                    <a:pt x="123" y="0"/>
                  </a:lnTo>
                  <a:lnTo>
                    <a:pt x="324" y="0"/>
                  </a:lnTo>
                  <a:lnTo>
                    <a:pt x="210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2CF89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630B650A-3108-4A6F-AC3F-4AB80517FC23}"/>
              </a:ext>
            </a:extLst>
          </p:cNvPr>
          <p:cNvSpPr txBox="1"/>
          <p:nvPr/>
        </p:nvSpPr>
        <p:spPr>
          <a:xfrm>
            <a:off x="3805228" y="320611"/>
            <a:ext cx="5049780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b="1" dirty="0">
                <a:solidFill>
                  <a:schemeClr val="bg1"/>
                </a:solidFill>
                <a:cs typeface="Basha-7a" panose="02010000000000000000" pitchFamily="2" charset="-78"/>
              </a:rPr>
              <a:t>عدد الدول المشتركة</a:t>
            </a:r>
            <a:endParaRPr lang="en-US" sz="4400" dirty="0">
              <a:solidFill>
                <a:schemeClr val="bg1"/>
              </a:solidFill>
              <a:cs typeface="Basha-7a" panose="02010000000000000000" pitchFamily="2" charset="-78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04387CB0-F3BB-4CF3-8F8C-A423AAB661E3}"/>
              </a:ext>
            </a:extLst>
          </p:cNvPr>
          <p:cNvGrpSpPr/>
          <p:nvPr/>
        </p:nvGrpSpPr>
        <p:grpSpPr>
          <a:xfrm>
            <a:off x="6099918" y="1884631"/>
            <a:ext cx="1999872" cy="1040345"/>
            <a:chOff x="2894989" y="1472719"/>
            <a:chExt cx="1999872" cy="1040345"/>
          </a:xfrm>
        </p:grpSpPr>
        <p:sp>
          <p:nvSpPr>
            <p:cNvPr id="63" name="Content Placeholder 2">
              <a:extLst>
                <a:ext uri="{FF2B5EF4-FFF2-40B4-BE49-F238E27FC236}">
                  <a16:creationId xmlns:a16="http://schemas.microsoft.com/office/drawing/2014/main" xmlns="" id="{83D6F0E4-B7D4-4D2B-A61B-57AB06BA0CB1}"/>
                </a:ext>
              </a:extLst>
            </p:cNvPr>
            <p:cNvSpPr txBox="1">
              <a:spLocks/>
            </p:cNvSpPr>
            <p:nvPr/>
          </p:nvSpPr>
          <p:spPr>
            <a:xfrm>
              <a:off x="2919602" y="1830764"/>
              <a:ext cx="1898893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buNone/>
                <a:defRPr/>
              </a:pPr>
              <a:r>
                <a:rPr lang="ar-SA" sz="2800" b="1" dirty="0">
                  <a:solidFill>
                    <a:schemeClr val="bg1"/>
                  </a:solidFill>
                </a:rPr>
                <a:t>المؤتمر الثامن 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4" name="Title 13">
              <a:extLst>
                <a:ext uri="{FF2B5EF4-FFF2-40B4-BE49-F238E27FC236}">
                  <a16:creationId xmlns:a16="http://schemas.microsoft.com/office/drawing/2014/main" xmlns="" id="{0F670E4E-A511-4706-83A2-0E406774A162}"/>
                </a:ext>
              </a:extLst>
            </p:cNvPr>
            <p:cNvSpPr txBox="1">
              <a:spLocks/>
            </p:cNvSpPr>
            <p:nvPr/>
          </p:nvSpPr>
          <p:spPr>
            <a:xfrm>
              <a:off x="2894989" y="1472719"/>
              <a:ext cx="1999872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ar-SA" sz="4400" b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7</a:t>
              </a:r>
              <a:endPara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1AF2F369-B156-484D-BCE2-EC7C442B25CF}"/>
              </a:ext>
            </a:extLst>
          </p:cNvPr>
          <p:cNvGrpSpPr/>
          <p:nvPr/>
        </p:nvGrpSpPr>
        <p:grpSpPr>
          <a:xfrm>
            <a:off x="7933040" y="2710190"/>
            <a:ext cx="1763360" cy="1100151"/>
            <a:chOff x="3148595" y="1411483"/>
            <a:chExt cx="2022898" cy="1100151"/>
          </a:xfrm>
        </p:grpSpPr>
        <p:sp>
          <p:nvSpPr>
            <p:cNvPr id="66" name="Content Placeholder 2">
              <a:extLst>
                <a:ext uri="{FF2B5EF4-FFF2-40B4-BE49-F238E27FC236}">
                  <a16:creationId xmlns:a16="http://schemas.microsoft.com/office/drawing/2014/main" xmlns="" id="{DF7BE109-105E-4FB5-B056-A19047F58622}"/>
                </a:ext>
              </a:extLst>
            </p:cNvPr>
            <p:cNvSpPr txBox="1">
              <a:spLocks/>
            </p:cNvSpPr>
            <p:nvPr/>
          </p:nvSpPr>
          <p:spPr>
            <a:xfrm>
              <a:off x="3148595" y="1829334"/>
              <a:ext cx="1756788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buNone/>
                <a:defRPr/>
              </a:pPr>
              <a:r>
                <a:rPr lang="ar-SA" sz="2800" b="1" dirty="0">
                  <a:solidFill>
                    <a:schemeClr val="bg1"/>
                  </a:solidFill>
                </a:rPr>
                <a:t>المؤتمر السابع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7" name="Title 13">
              <a:extLst>
                <a:ext uri="{FF2B5EF4-FFF2-40B4-BE49-F238E27FC236}">
                  <a16:creationId xmlns:a16="http://schemas.microsoft.com/office/drawing/2014/main" xmlns="" id="{09D735EF-7C0D-4A7E-8017-FE4E464C2BE6}"/>
                </a:ext>
              </a:extLst>
            </p:cNvPr>
            <p:cNvSpPr txBox="1">
              <a:spLocks/>
            </p:cNvSpPr>
            <p:nvPr/>
          </p:nvSpPr>
          <p:spPr>
            <a:xfrm>
              <a:off x="3171621" y="1411483"/>
              <a:ext cx="1999872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ar-SA" sz="4400" b="1" dirty="0">
                  <a:solidFill>
                    <a:srgbClr val="08EE80"/>
                  </a:solidFill>
                </a:rPr>
                <a:t>5</a:t>
              </a:r>
              <a:endParaRPr lang="en-US" sz="4400" b="1" dirty="0">
                <a:solidFill>
                  <a:srgbClr val="08EE80"/>
                </a:solidFill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102B6042-C849-422E-A38D-B50AF061749F}"/>
              </a:ext>
            </a:extLst>
          </p:cNvPr>
          <p:cNvGrpSpPr/>
          <p:nvPr/>
        </p:nvGrpSpPr>
        <p:grpSpPr>
          <a:xfrm>
            <a:off x="4109947" y="2242677"/>
            <a:ext cx="401831" cy="1007708"/>
            <a:chOff x="6924172" y="2702766"/>
            <a:chExt cx="625754" cy="1070203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F97A8C29-36E4-4BAE-B3B0-E1B741F76AD0}"/>
                </a:ext>
              </a:extLst>
            </p:cNvPr>
            <p:cNvCxnSpPr/>
            <p:nvPr/>
          </p:nvCxnSpPr>
          <p:spPr>
            <a:xfrm flipV="1">
              <a:off x="6924172" y="2709042"/>
              <a:ext cx="0" cy="1063927"/>
            </a:xfrm>
            <a:prstGeom prst="line">
              <a:avLst/>
            </a:prstGeom>
            <a:ln w="28575" cap="rnd"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424DB01B-5EEE-4D89-B99F-F60FCF095117}"/>
                </a:ext>
              </a:extLst>
            </p:cNvPr>
            <p:cNvCxnSpPr/>
            <p:nvPr/>
          </p:nvCxnSpPr>
          <p:spPr>
            <a:xfrm flipV="1">
              <a:off x="6924172" y="2702766"/>
              <a:ext cx="625754" cy="1"/>
            </a:xfrm>
            <a:prstGeom prst="line">
              <a:avLst/>
            </a:prstGeom>
            <a:ln w="28575" cap="rnd">
              <a:solidFill>
                <a:schemeClr val="bg1">
                  <a:lumMod val="85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461537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bg1">
                <a:lumMod val="95000"/>
              </a:schemeClr>
            </a:gs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0C9C59-1D84-4637-B5BD-DAFEAEF621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017" y="656067"/>
            <a:ext cx="6549290" cy="70535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3959FC6-07D0-4CDB-A24D-4D35690531F0}"/>
              </a:ext>
            </a:extLst>
          </p:cNvPr>
          <p:cNvSpPr txBox="1"/>
          <p:nvPr/>
        </p:nvSpPr>
        <p:spPr>
          <a:xfrm>
            <a:off x="1469340" y="2546661"/>
            <a:ext cx="36313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0070C0"/>
                </a:solidFill>
              </a:rPr>
              <a:t>1</a:t>
            </a:r>
            <a:endParaRPr lang="ar-EG" sz="4400" b="1" dirty="0">
              <a:solidFill>
                <a:srgbClr val="0070C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9B63A7D-2F91-4E3A-BFE6-F1DFB1EFFF70}"/>
              </a:ext>
            </a:extLst>
          </p:cNvPr>
          <p:cNvSpPr txBox="1"/>
          <p:nvPr/>
        </p:nvSpPr>
        <p:spPr>
          <a:xfrm>
            <a:off x="4579643" y="2581787"/>
            <a:ext cx="53939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01AF2A"/>
                </a:solidFill>
              </a:rPr>
              <a:t>1</a:t>
            </a:r>
            <a:endParaRPr lang="ar-EG" sz="4400" b="1" dirty="0">
              <a:solidFill>
                <a:srgbClr val="01AF2A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BD26540-9102-4D90-BE70-ADEE68E04A28}"/>
              </a:ext>
            </a:extLst>
          </p:cNvPr>
          <p:cNvSpPr txBox="1"/>
          <p:nvPr/>
        </p:nvSpPr>
        <p:spPr>
          <a:xfrm>
            <a:off x="5318076" y="2812696"/>
            <a:ext cx="53939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800" b="1" dirty="0">
                <a:solidFill>
                  <a:srgbClr val="EA6400"/>
                </a:solidFill>
              </a:rPr>
              <a:t>8</a:t>
            </a:r>
            <a:endParaRPr lang="ar-EG" sz="6600" b="1" dirty="0">
              <a:solidFill>
                <a:srgbClr val="EA64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F8D7280-7407-46EB-A008-323E8633521D}"/>
              </a:ext>
            </a:extLst>
          </p:cNvPr>
          <p:cNvSpPr txBox="1"/>
          <p:nvPr/>
        </p:nvSpPr>
        <p:spPr>
          <a:xfrm>
            <a:off x="4590661" y="3573016"/>
            <a:ext cx="53939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800" b="1" dirty="0">
                <a:solidFill>
                  <a:srgbClr val="EA0000"/>
                </a:solidFill>
              </a:rPr>
              <a:t>4</a:t>
            </a:r>
            <a:endParaRPr lang="ar-EG" sz="4800" b="1" dirty="0">
              <a:solidFill>
                <a:srgbClr val="EA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226D818-9298-451E-9197-883282BC04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2837" y="2941804"/>
            <a:ext cx="627783" cy="8188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E93A2C8-89C8-4E4C-A5F1-52952A6B41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3472" y="2636912"/>
            <a:ext cx="627783" cy="8188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F7DFEF1-2D5F-48F8-9630-00D18E8DFA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6102" y="3635872"/>
            <a:ext cx="704551" cy="9189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983376C-E6F9-4711-B009-FF45162CFD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5448" y="2669923"/>
            <a:ext cx="627783" cy="81884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76608E6-B178-4F0C-BBE5-271DF8812AEC}"/>
              </a:ext>
            </a:extLst>
          </p:cNvPr>
          <p:cNvSpPr txBox="1"/>
          <p:nvPr/>
        </p:nvSpPr>
        <p:spPr>
          <a:xfrm>
            <a:off x="3805513" y="231270"/>
            <a:ext cx="5218095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b="1" dirty="0">
                <a:solidFill>
                  <a:srgbClr val="C00000"/>
                </a:solidFill>
                <a:cs typeface="Basha-7a" panose="02010000000000000000" pitchFamily="2" charset="-78"/>
              </a:rPr>
              <a:t>عدد القارات المشتركة</a:t>
            </a:r>
            <a:endParaRPr lang="en-US" sz="4400" dirty="0">
              <a:solidFill>
                <a:srgbClr val="C00000"/>
              </a:solidFill>
              <a:cs typeface="Basha-7a" panose="02010000000000000000" pitchFamily="2" charset="-7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2ADE07B-0E34-48DA-8519-A6E483BBB7A8}"/>
              </a:ext>
            </a:extLst>
          </p:cNvPr>
          <p:cNvSpPr txBox="1"/>
          <p:nvPr/>
        </p:nvSpPr>
        <p:spPr>
          <a:xfrm>
            <a:off x="6888088" y="5567637"/>
            <a:ext cx="1967205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>
                <a:solidFill>
                  <a:srgbClr val="01AF2A"/>
                </a:solidFill>
                <a:cs typeface="Basha-7a" panose="02010000000000000000" pitchFamily="2" charset="-78"/>
              </a:rPr>
              <a:t>قارة اوروبا</a:t>
            </a:r>
            <a:endParaRPr lang="en-US" sz="3200" dirty="0">
              <a:solidFill>
                <a:srgbClr val="01AF2A"/>
              </a:solidFill>
              <a:cs typeface="Basha-7a" panose="02010000000000000000" pitchFamily="2" charset="-7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1E51C41-1B1A-41BB-96D3-3EFA4B157B56}"/>
              </a:ext>
            </a:extLst>
          </p:cNvPr>
          <p:cNvSpPr txBox="1"/>
          <p:nvPr/>
        </p:nvSpPr>
        <p:spPr>
          <a:xfrm>
            <a:off x="9474316" y="5567637"/>
            <a:ext cx="2040943" cy="107721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3200" b="1" dirty="0">
                <a:solidFill>
                  <a:srgbClr val="0070C0"/>
                </a:solidFill>
                <a:cs typeface="Basha-7a" panose="02010000000000000000" pitchFamily="2" charset="-78"/>
              </a:rPr>
              <a:t>قارة أمريكا</a:t>
            </a:r>
          </a:p>
          <a:p>
            <a:pPr algn="ctr"/>
            <a:r>
              <a:rPr lang="ar-SA" sz="3200" b="1" dirty="0">
                <a:solidFill>
                  <a:srgbClr val="0070C0"/>
                </a:solidFill>
                <a:cs typeface="Basha-7a" panose="02010000000000000000" pitchFamily="2" charset="-78"/>
              </a:rPr>
              <a:t>الشمالية</a:t>
            </a:r>
            <a:endParaRPr lang="en-US" sz="3200" dirty="0">
              <a:solidFill>
                <a:srgbClr val="0070C0"/>
              </a:solidFill>
              <a:cs typeface="Basha-7a" panose="02010000000000000000" pitchFamily="2" charset="-7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5EAD115-DD3A-4415-B2F6-3A10E59E0F78}"/>
              </a:ext>
            </a:extLst>
          </p:cNvPr>
          <p:cNvSpPr txBox="1"/>
          <p:nvPr/>
        </p:nvSpPr>
        <p:spPr>
          <a:xfrm>
            <a:off x="6600056" y="3060249"/>
            <a:ext cx="227818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cs typeface="Basha-7a" panose="02010000000000000000" pitchFamily="2" charset="-78"/>
              </a:rPr>
              <a:t>قارة أفريقيا</a:t>
            </a:r>
            <a:endParaRPr lang="en-US" sz="3200" dirty="0">
              <a:solidFill>
                <a:srgbClr val="C00000"/>
              </a:solidFill>
              <a:cs typeface="Basha-7a" panose="02010000000000000000" pitchFamily="2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B70D29F0-EE70-4728-AC91-789A0617252E}"/>
              </a:ext>
            </a:extLst>
          </p:cNvPr>
          <p:cNvSpPr txBox="1"/>
          <p:nvPr/>
        </p:nvSpPr>
        <p:spPr>
          <a:xfrm>
            <a:off x="9600181" y="3010293"/>
            <a:ext cx="1752403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>
                <a:solidFill>
                  <a:srgbClr val="EA6400"/>
                </a:solidFill>
                <a:cs typeface="Basha-7a" panose="02010000000000000000" pitchFamily="2" charset="-78"/>
              </a:rPr>
              <a:t>قارة آسيا</a:t>
            </a:r>
            <a:endParaRPr lang="en-US" sz="3200" dirty="0">
              <a:solidFill>
                <a:srgbClr val="EA6400"/>
              </a:solidFill>
              <a:cs typeface="Basha-7a" panose="02010000000000000000" pitchFamily="2" charset="-78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ACC6F26B-01EF-4E4E-942F-29B11B387AD9}"/>
              </a:ext>
            </a:extLst>
          </p:cNvPr>
          <p:cNvSpPr/>
          <p:nvPr/>
        </p:nvSpPr>
        <p:spPr>
          <a:xfrm>
            <a:off x="7099088" y="1484863"/>
            <a:ext cx="1280123" cy="128012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4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55F2FDFD-172A-488F-B9CE-1ED0BF33984B}"/>
              </a:ext>
            </a:extLst>
          </p:cNvPr>
          <p:cNvSpPr/>
          <p:nvPr/>
        </p:nvSpPr>
        <p:spPr>
          <a:xfrm>
            <a:off x="9793187" y="1500344"/>
            <a:ext cx="1280123" cy="1280123"/>
          </a:xfrm>
          <a:prstGeom prst="ellipse">
            <a:avLst/>
          </a:prstGeom>
          <a:solidFill>
            <a:srgbClr val="EA6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8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888B6FC1-EE34-4EC5-8636-2C2A4572B988}"/>
              </a:ext>
            </a:extLst>
          </p:cNvPr>
          <p:cNvSpPr/>
          <p:nvPr/>
        </p:nvSpPr>
        <p:spPr>
          <a:xfrm>
            <a:off x="9854727" y="3861588"/>
            <a:ext cx="1280123" cy="128012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1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2E5A496F-54E7-44F4-9DCD-E2894B48BA2E}"/>
              </a:ext>
            </a:extLst>
          </p:cNvPr>
          <p:cNvSpPr/>
          <p:nvPr/>
        </p:nvSpPr>
        <p:spPr>
          <a:xfrm>
            <a:off x="7104112" y="3877069"/>
            <a:ext cx="1280123" cy="1280123"/>
          </a:xfrm>
          <a:prstGeom prst="ellipse">
            <a:avLst/>
          </a:prstGeom>
          <a:solidFill>
            <a:srgbClr val="01A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143272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8" grpId="0"/>
      <p:bldP spid="29" grpId="0"/>
      <p:bldP spid="30" grpId="0"/>
      <p:bldP spid="36" grpId="0"/>
      <p:bldP spid="37" grpId="0"/>
      <p:bldP spid="38" grpId="0"/>
      <p:bldP spid="40" grpId="0"/>
      <p:bldP spid="42" grpId="0"/>
      <p:bldP spid="44" grpId="0" animBg="1"/>
      <p:bldP spid="45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A4A54A10-FE08-4D1A-8525-30A1E8263AF8}"/>
              </a:ext>
            </a:extLst>
          </p:cNvPr>
          <p:cNvSpPr/>
          <p:nvPr/>
        </p:nvSpPr>
        <p:spPr>
          <a:xfrm>
            <a:off x="1343472" y="5397823"/>
            <a:ext cx="8928992" cy="14155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499085F-E784-421B-8953-62E6CE5C18BB}"/>
              </a:ext>
            </a:extLst>
          </p:cNvPr>
          <p:cNvGrpSpPr/>
          <p:nvPr/>
        </p:nvGrpSpPr>
        <p:grpSpPr>
          <a:xfrm>
            <a:off x="7680176" y="3348451"/>
            <a:ext cx="495239" cy="1037954"/>
            <a:chOff x="6924172" y="2702766"/>
            <a:chExt cx="625754" cy="107020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8850CEA9-E7BD-4245-9601-527CE6D1CF14}"/>
                </a:ext>
              </a:extLst>
            </p:cNvPr>
            <p:cNvCxnSpPr/>
            <p:nvPr/>
          </p:nvCxnSpPr>
          <p:spPr>
            <a:xfrm flipV="1">
              <a:off x="6924172" y="2709042"/>
              <a:ext cx="0" cy="1063927"/>
            </a:xfrm>
            <a:prstGeom prst="line">
              <a:avLst/>
            </a:prstGeom>
            <a:ln w="28575" cap="rnd"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0B2D508F-1B05-4542-9423-55A3E8040812}"/>
                </a:ext>
              </a:extLst>
            </p:cNvPr>
            <p:cNvCxnSpPr/>
            <p:nvPr/>
          </p:nvCxnSpPr>
          <p:spPr>
            <a:xfrm flipV="1">
              <a:off x="6924172" y="2702766"/>
              <a:ext cx="625754" cy="1"/>
            </a:xfrm>
            <a:prstGeom prst="line">
              <a:avLst/>
            </a:prstGeom>
            <a:ln w="28575" cap="rnd">
              <a:solidFill>
                <a:schemeClr val="bg1">
                  <a:lumMod val="85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40E8225-168C-43B4-A5D8-1F66E9434A3E}"/>
              </a:ext>
            </a:extLst>
          </p:cNvPr>
          <p:cNvGrpSpPr/>
          <p:nvPr/>
        </p:nvGrpSpPr>
        <p:grpSpPr>
          <a:xfrm>
            <a:off x="6096000" y="2694323"/>
            <a:ext cx="468237" cy="1332042"/>
            <a:chOff x="5934075" y="1725482"/>
            <a:chExt cx="610984" cy="159153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A1471B5E-3D1D-4DAB-A4F3-86BDF1253E19}"/>
                </a:ext>
              </a:extLst>
            </p:cNvPr>
            <p:cNvCxnSpPr/>
            <p:nvPr/>
          </p:nvCxnSpPr>
          <p:spPr>
            <a:xfrm flipV="1">
              <a:off x="5934075" y="1725482"/>
              <a:ext cx="0" cy="1591535"/>
            </a:xfrm>
            <a:prstGeom prst="line">
              <a:avLst/>
            </a:prstGeom>
            <a:ln w="28575" cap="rnd"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75DF0AE2-C884-4A92-9FB8-84B40707818E}"/>
                </a:ext>
              </a:extLst>
            </p:cNvPr>
            <p:cNvCxnSpPr/>
            <p:nvPr/>
          </p:nvCxnSpPr>
          <p:spPr>
            <a:xfrm>
              <a:off x="5934075" y="1725482"/>
              <a:ext cx="610984" cy="1"/>
            </a:xfrm>
            <a:prstGeom prst="line">
              <a:avLst/>
            </a:prstGeom>
            <a:ln w="28575" cap="rnd">
              <a:solidFill>
                <a:schemeClr val="bg1">
                  <a:lumMod val="85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B65D9B0-1043-45F5-AFF6-5985ED9D78BB}"/>
              </a:ext>
            </a:extLst>
          </p:cNvPr>
          <p:cNvGrpSpPr/>
          <p:nvPr/>
        </p:nvGrpSpPr>
        <p:grpSpPr>
          <a:xfrm>
            <a:off x="4051132" y="1578093"/>
            <a:ext cx="2029259" cy="1040732"/>
            <a:chOff x="3399003" y="1455052"/>
            <a:chExt cx="2029259" cy="1040732"/>
          </a:xfrm>
        </p:grpSpPr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xmlns="" id="{E42F4BF0-AF72-4B6B-9CB5-E84796A38A36}"/>
                </a:ext>
              </a:extLst>
            </p:cNvPr>
            <p:cNvSpPr txBox="1">
              <a:spLocks/>
            </p:cNvSpPr>
            <p:nvPr/>
          </p:nvSpPr>
          <p:spPr>
            <a:xfrm>
              <a:off x="3433966" y="1813484"/>
              <a:ext cx="1994296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buNone/>
                <a:defRPr/>
              </a:pPr>
              <a:r>
                <a:rPr lang="ar-SA" sz="2800" b="1" dirty="0">
                  <a:solidFill>
                    <a:schemeClr val="bg1"/>
                  </a:solidFill>
                </a:rPr>
                <a:t> المؤتمر التاسع 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</a:endParaRPr>
            </a:p>
          </p:txBody>
        </p:sp>
        <p:sp>
          <p:nvSpPr>
            <p:cNvPr id="24" name="Title 13">
              <a:extLst>
                <a:ext uri="{FF2B5EF4-FFF2-40B4-BE49-F238E27FC236}">
                  <a16:creationId xmlns:a16="http://schemas.microsoft.com/office/drawing/2014/main" xmlns="" id="{CB136AD8-8C02-4B17-83C0-4616244290DF}"/>
                </a:ext>
              </a:extLst>
            </p:cNvPr>
            <p:cNvSpPr txBox="1">
              <a:spLocks/>
            </p:cNvSpPr>
            <p:nvPr/>
          </p:nvSpPr>
          <p:spPr>
            <a:xfrm>
              <a:off x="3399003" y="1455052"/>
              <a:ext cx="1999872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lvl="0" algn="ctr">
                <a:defRPr/>
              </a:pPr>
              <a:r>
                <a:rPr lang="ar-SA" sz="4400" b="1" dirty="0">
                  <a:solidFill>
                    <a:srgbClr val="FF4F4F"/>
                  </a:solidFill>
                </a:rPr>
                <a:t>21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4F4F"/>
                </a:solidFill>
                <a:effectLst/>
                <a:uLnTx/>
                <a:uFillTx/>
                <a:latin typeface="Lato Black" panose="020F0A02020204030203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A498E0FF-A696-44FC-B5E8-955BD17E9D5D}"/>
              </a:ext>
            </a:extLst>
          </p:cNvPr>
          <p:cNvGrpSpPr/>
          <p:nvPr/>
        </p:nvGrpSpPr>
        <p:grpSpPr>
          <a:xfrm>
            <a:off x="3217469" y="3234684"/>
            <a:ext cx="2310357" cy="2838085"/>
            <a:chOff x="2917062" y="3069367"/>
            <a:chExt cx="2642616" cy="2838085"/>
          </a:xfrm>
        </p:grpSpPr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xmlns="" id="{81AFB354-CBFC-443F-BA32-9B97181AF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729" y="3069367"/>
              <a:ext cx="393976" cy="262650"/>
            </a:xfrm>
            <a:custGeom>
              <a:avLst/>
              <a:gdLst>
                <a:gd name="T0" fmla="*/ 0 w 108"/>
                <a:gd name="T1" fmla="*/ 0 h 72"/>
                <a:gd name="T2" fmla="*/ 0 w 108"/>
                <a:gd name="T3" fmla="*/ 72 h 72"/>
                <a:gd name="T4" fmla="*/ 108 w 108"/>
                <a:gd name="T5" fmla="*/ 42 h 72"/>
                <a:gd name="T6" fmla="*/ 0 w 108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72">
                  <a:moveTo>
                    <a:pt x="0" y="0"/>
                  </a:moveTo>
                  <a:lnTo>
                    <a:pt x="0" y="72"/>
                  </a:lnTo>
                  <a:lnTo>
                    <a:pt x="108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14">
              <a:extLst>
                <a:ext uri="{FF2B5EF4-FFF2-40B4-BE49-F238E27FC236}">
                  <a16:creationId xmlns:a16="http://schemas.microsoft.com/office/drawing/2014/main" xmlns="" id="{C5BFC93B-60D9-444E-86BB-D4C98E8A4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7982" y="3372144"/>
              <a:ext cx="2101230" cy="2535308"/>
            </a:xfrm>
            <a:prstGeom prst="rect">
              <a:avLst/>
            </a:prstGeom>
            <a:solidFill>
              <a:srgbClr val="FF4F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xmlns="" id="{A53E2F6E-3DA1-490E-9BE3-241CBABDA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062" y="3222580"/>
              <a:ext cx="2642616" cy="155448"/>
            </a:xfrm>
            <a:custGeom>
              <a:avLst/>
              <a:gdLst>
                <a:gd name="T0" fmla="*/ 579 w 721"/>
                <a:gd name="T1" fmla="*/ 41 h 41"/>
                <a:gd name="T2" fmla="*/ 721 w 721"/>
                <a:gd name="T3" fmla="*/ 0 h 41"/>
                <a:gd name="T4" fmla="*/ 186 w 721"/>
                <a:gd name="T5" fmla="*/ 0 h 41"/>
                <a:gd name="T6" fmla="*/ 0 w 721"/>
                <a:gd name="T7" fmla="*/ 41 h 41"/>
                <a:gd name="T8" fmla="*/ 579 w 721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1" h="41">
                  <a:moveTo>
                    <a:pt x="579" y="41"/>
                  </a:moveTo>
                  <a:lnTo>
                    <a:pt x="721" y="0"/>
                  </a:lnTo>
                  <a:lnTo>
                    <a:pt x="186" y="0"/>
                  </a:lnTo>
                  <a:lnTo>
                    <a:pt x="0" y="41"/>
                  </a:lnTo>
                  <a:lnTo>
                    <a:pt x="579" y="41"/>
                  </a:lnTo>
                  <a:close/>
                </a:path>
              </a:pathLst>
            </a:custGeom>
            <a:solidFill>
              <a:srgbClr val="FF797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xmlns="" id="{3402671D-B078-4BBD-BE4C-F8EA37973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729" y="3069367"/>
              <a:ext cx="2305488" cy="153213"/>
            </a:xfrm>
            <a:custGeom>
              <a:avLst/>
              <a:gdLst>
                <a:gd name="T0" fmla="*/ 632 w 632"/>
                <a:gd name="T1" fmla="*/ 42 h 42"/>
                <a:gd name="T2" fmla="*/ 490 w 632"/>
                <a:gd name="T3" fmla="*/ 0 h 42"/>
                <a:gd name="T4" fmla="*/ 0 w 632"/>
                <a:gd name="T5" fmla="*/ 0 h 42"/>
                <a:gd name="T6" fmla="*/ 97 w 632"/>
                <a:gd name="T7" fmla="*/ 42 h 42"/>
                <a:gd name="T8" fmla="*/ 632 w 632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2" h="42">
                  <a:moveTo>
                    <a:pt x="632" y="42"/>
                  </a:moveTo>
                  <a:lnTo>
                    <a:pt x="490" y="0"/>
                  </a:lnTo>
                  <a:lnTo>
                    <a:pt x="0" y="0"/>
                  </a:lnTo>
                  <a:lnTo>
                    <a:pt x="97" y="42"/>
                  </a:lnTo>
                  <a:lnTo>
                    <a:pt x="632" y="42"/>
                  </a:lnTo>
                  <a:close/>
                </a:path>
              </a:pathLst>
            </a:custGeom>
            <a:solidFill>
              <a:srgbClr val="FF797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xmlns="" id="{06BA595C-E21F-45BB-A35F-22ACF4846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211" y="3222580"/>
              <a:ext cx="518005" cy="2684872"/>
            </a:xfrm>
            <a:custGeom>
              <a:avLst/>
              <a:gdLst>
                <a:gd name="T0" fmla="*/ 142 w 142"/>
                <a:gd name="T1" fmla="*/ 0 h 736"/>
                <a:gd name="T2" fmla="*/ 142 w 142"/>
                <a:gd name="T3" fmla="*/ 652 h 736"/>
                <a:gd name="T4" fmla="*/ 0 w 142"/>
                <a:gd name="T5" fmla="*/ 736 h 736"/>
                <a:gd name="T6" fmla="*/ 0 w 142"/>
                <a:gd name="T7" fmla="*/ 41 h 736"/>
                <a:gd name="T8" fmla="*/ 142 w 142"/>
                <a:gd name="T9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736">
                  <a:moveTo>
                    <a:pt x="142" y="0"/>
                  </a:moveTo>
                  <a:lnTo>
                    <a:pt x="142" y="652"/>
                  </a:lnTo>
                  <a:lnTo>
                    <a:pt x="0" y="736"/>
                  </a:lnTo>
                  <a:lnTo>
                    <a:pt x="0" y="41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B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C491F85B-5A9D-4351-9778-C87ACAA5C96F}"/>
              </a:ext>
            </a:extLst>
          </p:cNvPr>
          <p:cNvGrpSpPr/>
          <p:nvPr/>
        </p:nvGrpSpPr>
        <p:grpSpPr>
          <a:xfrm>
            <a:off x="5501953" y="3870021"/>
            <a:ext cx="1762719" cy="2212546"/>
            <a:chOff x="5408595" y="3702202"/>
            <a:chExt cx="1265831" cy="2212546"/>
          </a:xfrm>
        </p:grpSpPr>
        <p:sp>
          <p:nvSpPr>
            <p:cNvPr id="50" name="Rectangle 11">
              <a:extLst>
                <a:ext uri="{FF2B5EF4-FFF2-40B4-BE49-F238E27FC236}">
                  <a16:creationId xmlns:a16="http://schemas.microsoft.com/office/drawing/2014/main" xmlns="" id="{7DD2DE7B-4741-4646-85E5-429135B56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1509" y="3704106"/>
              <a:ext cx="496118" cy="616500"/>
            </a:xfrm>
            <a:prstGeom prst="rect">
              <a:avLst/>
            </a:prstGeom>
            <a:solidFill>
              <a:srgbClr val="B1931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xmlns="" id="{F044D818-A66B-4A00-BE6F-14EC144D7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595" y="3702202"/>
              <a:ext cx="1265831" cy="147820"/>
            </a:xfrm>
            <a:custGeom>
              <a:avLst/>
              <a:gdLst>
                <a:gd name="T0" fmla="*/ 343 w 343"/>
                <a:gd name="T1" fmla="*/ 46 h 46"/>
                <a:gd name="T2" fmla="*/ 200 w 343"/>
                <a:gd name="T3" fmla="*/ 0 h 46"/>
                <a:gd name="T4" fmla="*/ 0 w 343"/>
                <a:gd name="T5" fmla="*/ 0 h 46"/>
                <a:gd name="T6" fmla="*/ 131 w 343"/>
                <a:gd name="T7" fmla="*/ 46 h 46"/>
                <a:gd name="T8" fmla="*/ 343 w 34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3" h="46">
                  <a:moveTo>
                    <a:pt x="343" y="46"/>
                  </a:moveTo>
                  <a:lnTo>
                    <a:pt x="200" y="0"/>
                  </a:lnTo>
                  <a:lnTo>
                    <a:pt x="0" y="0"/>
                  </a:lnTo>
                  <a:lnTo>
                    <a:pt x="131" y="46"/>
                  </a:lnTo>
                  <a:lnTo>
                    <a:pt x="343" y="4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21">
              <a:extLst>
                <a:ext uri="{FF2B5EF4-FFF2-40B4-BE49-F238E27FC236}">
                  <a16:creationId xmlns:a16="http://schemas.microsoft.com/office/drawing/2014/main" xmlns="" id="{74ED9E62-402B-41E6-9F53-509F10A62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8595" y="4054306"/>
              <a:ext cx="791601" cy="1860441"/>
            </a:xfrm>
            <a:prstGeom prst="rect">
              <a:avLst/>
            </a:prstGeom>
            <a:solidFill>
              <a:srgbClr val="FFC9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xmlns="" id="{1EB0BD5C-9891-4108-A31D-F5A577FB4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595" y="3850023"/>
              <a:ext cx="1265831" cy="204284"/>
            </a:xfrm>
            <a:custGeom>
              <a:avLst/>
              <a:gdLst>
                <a:gd name="T0" fmla="*/ 217 w 347"/>
                <a:gd name="T1" fmla="*/ 56 h 56"/>
                <a:gd name="T2" fmla="*/ 347 w 347"/>
                <a:gd name="T3" fmla="*/ 0 h 56"/>
                <a:gd name="T4" fmla="*/ 135 w 347"/>
                <a:gd name="T5" fmla="*/ 0 h 56"/>
                <a:gd name="T6" fmla="*/ 0 w 347"/>
                <a:gd name="T7" fmla="*/ 56 h 56"/>
                <a:gd name="T8" fmla="*/ 217 w 347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56">
                  <a:moveTo>
                    <a:pt x="217" y="56"/>
                  </a:moveTo>
                  <a:lnTo>
                    <a:pt x="347" y="0"/>
                  </a:lnTo>
                  <a:lnTo>
                    <a:pt x="135" y="0"/>
                  </a:lnTo>
                  <a:lnTo>
                    <a:pt x="0" y="56"/>
                  </a:lnTo>
                  <a:lnTo>
                    <a:pt x="217" y="5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24">
              <a:extLst>
                <a:ext uri="{FF2B5EF4-FFF2-40B4-BE49-F238E27FC236}">
                  <a16:creationId xmlns:a16="http://schemas.microsoft.com/office/drawing/2014/main" xmlns="" id="{75234146-85E4-41CB-9B9C-462D634BF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194" y="3850023"/>
              <a:ext cx="474230" cy="2064725"/>
            </a:xfrm>
            <a:custGeom>
              <a:avLst/>
              <a:gdLst>
                <a:gd name="T0" fmla="*/ 130 w 130"/>
                <a:gd name="T1" fmla="*/ 0 h 566"/>
                <a:gd name="T2" fmla="*/ 130 w 130"/>
                <a:gd name="T3" fmla="*/ 472 h 566"/>
                <a:gd name="T4" fmla="*/ 0 w 130"/>
                <a:gd name="T5" fmla="*/ 566 h 566"/>
                <a:gd name="T6" fmla="*/ 0 w 130"/>
                <a:gd name="T7" fmla="*/ 56 h 566"/>
                <a:gd name="T8" fmla="*/ 130 w 130"/>
                <a:gd name="T9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566">
                  <a:moveTo>
                    <a:pt x="130" y="0"/>
                  </a:moveTo>
                  <a:lnTo>
                    <a:pt x="130" y="472"/>
                  </a:lnTo>
                  <a:lnTo>
                    <a:pt x="0" y="566"/>
                  </a:lnTo>
                  <a:lnTo>
                    <a:pt x="0" y="56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B1931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6B12395D-0B36-4C18-83A1-B24EC0B40C66}"/>
              </a:ext>
            </a:extLst>
          </p:cNvPr>
          <p:cNvGrpSpPr/>
          <p:nvPr/>
        </p:nvGrpSpPr>
        <p:grpSpPr>
          <a:xfrm>
            <a:off x="7248128" y="4324533"/>
            <a:ext cx="1420347" cy="1751005"/>
            <a:chOff x="6575931" y="4149151"/>
            <a:chExt cx="1181927" cy="1751005"/>
          </a:xfrm>
        </p:grpSpPr>
        <p:sp>
          <p:nvSpPr>
            <p:cNvPr id="56" name="Rectangle 18">
              <a:extLst>
                <a:ext uri="{FF2B5EF4-FFF2-40B4-BE49-F238E27FC236}">
                  <a16:creationId xmlns:a16="http://schemas.microsoft.com/office/drawing/2014/main" xmlns="" id="{866FE831-16E0-4451-A267-2912CD38A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9580" y="4149151"/>
              <a:ext cx="452342" cy="663923"/>
            </a:xfrm>
            <a:prstGeom prst="rect">
              <a:avLst/>
            </a:prstGeom>
            <a:solidFill>
              <a:srgbClr val="008E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xmlns="" id="{09F8F50C-2071-4B55-A7D7-E127801CE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873" y="4149152"/>
              <a:ext cx="1170985" cy="175100"/>
            </a:xfrm>
            <a:custGeom>
              <a:avLst/>
              <a:gdLst>
                <a:gd name="T0" fmla="*/ 2 w 321"/>
                <a:gd name="T1" fmla="*/ 0 h 48"/>
                <a:gd name="T2" fmla="*/ 168 w 321"/>
                <a:gd name="T3" fmla="*/ 0 h 48"/>
                <a:gd name="T4" fmla="*/ 321 w 321"/>
                <a:gd name="T5" fmla="*/ 48 h 48"/>
                <a:gd name="T6" fmla="*/ 120 w 321"/>
                <a:gd name="T7" fmla="*/ 48 h 48"/>
                <a:gd name="T8" fmla="*/ 0 w 321"/>
                <a:gd name="T9" fmla="*/ 5 h 48"/>
                <a:gd name="T10" fmla="*/ 2 w 321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1" h="48">
                  <a:moveTo>
                    <a:pt x="2" y="0"/>
                  </a:moveTo>
                  <a:lnTo>
                    <a:pt x="168" y="0"/>
                  </a:lnTo>
                  <a:lnTo>
                    <a:pt x="321" y="48"/>
                  </a:lnTo>
                  <a:lnTo>
                    <a:pt x="120" y="48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CF89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Rectangle 25">
              <a:extLst>
                <a:ext uri="{FF2B5EF4-FFF2-40B4-BE49-F238E27FC236}">
                  <a16:creationId xmlns:a16="http://schemas.microsoft.com/office/drawing/2014/main" xmlns="" id="{ADF30D94-E108-4FDD-9598-402B778C8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5931" y="4561367"/>
              <a:ext cx="766064" cy="1338789"/>
            </a:xfrm>
            <a:prstGeom prst="rect">
              <a:avLst/>
            </a:prstGeom>
            <a:solidFill>
              <a:srgbClr val="08E2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26">
              <a:extLst>
                <a:ext uri="{FF2B5EF4-FFF2-40B4-BE49-F238E27FC236}">
                  <a16:creationId xmlns:a16="http://schemas.microsoft.com/office/drawing/2014/main" xmlns="" id="{58EB0478-EBE7-4D07-9B0F-2827026AC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1995" y="4324253"/>
              <a:ext cx="415863" cy="1575903"/>
            </a:xfrm>
            <a:custGeom>
              <a:avLst/>
              <a:gdLst>
                <a:gd name="T0" fmla="*/ 0 w 114"/>
                <a:gd name="T1" fmla="*/ 65 h 432"/>
                <a:gd name="T2" fmla="*/ 114 w 114"/>
                <a:gd name="T3" fmla="*/ 0 h 432"/>
                <a:gd name="T4" fmla="*/ 114 w 114"/>
                <a:gd name="T5" fmla="*/ 335 h 432"/>
                <a:gd name="T6" fmla="*/ 0 w 114"/>
                <a:gd name="T7" fmla="*/ 432 h 432"/>
                <a:gd name="T8" fmla="*/ 0 w 114"/>
                <a:gd name="T9" fmla="*/ 6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432">
                  <a:moveTo>
                    <a:pt x="0" y="65"/>
                  </a:moveTo>
                  <a:lnTo>
                    <a:pt x="114" y="0"/>
                  </a:lnTo>
                  <a:lnTo>
                    <a:pt x="114" y="335"/>
                  </a:lnTo>
                  <a:lnTo>
                    <a:pt x="0" y="43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8E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27">
              <a:extLst>
                <a:ext uri="{FF2B5EF4-FFF2-40B4-BE49-F238E27FC236}">
                  <a16:creationId xmlns:a16="http://schemas.microsoft.com/office/drawing/2014/main" xmlns="" id="{08C0EBEB-EC9C-4223-B6F7-AB3A462A1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5931" y="4324253"/>
              <a:ext cx="1181927" cy="237116"/>
            </a:xfrm>
            <a:custGeom>
              <a:avLst/>
              <a:gdLst>
                <a:gd name="T0" fmla="*/ 0 w 324"/>
                <a:gd name="T1" fmla="*/ 65 h 65"/>
                <a:gd name="T2" fmla="*/ 123 w 324"/>
                <a:gd name="T3" fmla="*/ 0 h 65"/>
                <a:gd name="T4" fmla="*/ 324 w 324"/>
                <a:gd name="T5" fmla="*/ 0 h 65"/>
                <a:gd name="T6" fmla="*/ 210 w 324"/>
                <a:gd name="T7" fmla="*/ 65 h 65"/>
                <a:gd name="T8" fmla="*/ 0 w 324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65">
                  <a:moveTo>
                    <a:pt x="0" y="65"/>
                  </a:moveTo>
                  <a:lnTo>
                    <a:pt x="123" y="0"/>
                  </a:lnTo>
                  <a:lnTo>
                    <a:pt x="324" y="0"/>
                  </a:lnTo>
                  <a:lnTo>
                    <a:pt x="210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2CF89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630B650A-3108-4A6F-AC3F-4AB80517FC23}"/>
              </a:ext>
            </a:extLst>
          </p:cNvPr>
          <p:cNvSpPr txBox="1"/>
          <p:nvPr/>
        </p:nvSpPr>
        <p:spPr>
          <a:xfrm>
            <a:off x="3597639" y="390712"/>
            <a:ext cx="5464958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b="1" dirty="0">
                <a:solidFill>
                  <a:schemeClr val="bg1"/>
                </a:solidFill>
                <a:cs typeface="Basha-7a" panose="02010000000000000000" pitchFamily="2" charset="-78"/>
              </a:rPr>
              <a:t>عدد الجامعات المصرية</a:t>
            </a:r>
            <a:endParaRPr lang="en-US" sz="4400" dirty="0">
              <a:solidFill>
                <a:schemeClr val="bg1"/>
              </a:solidFill>
              <a:cs typeface="Basha-7a" panose="02010000000000000000" pitchFamily="2" charset="-78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04387CB0-F3BB-4CF3-8F8C-A423AAB661E3}"/>
              </a:ext>
            </a:extLst>
          </p:cNvPr>
          <p:cNvGrpSpPr/>
          <p:nvPr/>
        </p:nvGrpSpPr>
        <p:grpSpPr>
          <a:xfrm>
            <a:off x="6099918" y="1884631"/>
            <a:ext cx="1999872" cy="1040345"/>
            <a:chOff x="2894989" y="1472719"/>
            <a:chExt cx="1999872" cy="1040345"/>
          </a:xfrm>
        </p:grpSpPr>
        <p:sp>
          <p:nvSpPr>
            <p:cNvPr id="63" name="Content Placeholder 2">
              <a:extLst>
                <a:ext uri="{FF2B5EF4-FFF2-40B4-BE49-F238E27FC236}">
                  <a16:creationId xmlns:a16="http://schemas.microsoft.com/office/drawing/2014/main" xmlns="" id="{83D6F0E4-B7D4-4D2B-A61B-57AB06BA0CB1}"/>
                </a:ext>
              </a:extLst>
            </p:cNvPr>
            <p:cNvSpPr txBox="1">
              <a:spLocks/>
            </p:cNvSpPr>
            <p:nvPr/>
          </p:nvSpPr>
          <p:spPr>
            <a:xfrm>
              <a:off x="2919602" y="1830764"/>
              <a:ext cx="1898893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buNone/>
                <a:defRPr/>
              </a:pPr>
              <a:r>
                <a:rPr lang="ar-SA" sz="2800" b="1" dirty="0">
                  <a:solidFill>
                    <a:schemeClr val="bg1"/>
                  </a:solidFill>
                </a:rPr>
                <a:t>المؤتمر الثامن 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4" name="Title 13">
              <a:extLst>
                <a:ext uri="{FF2B5EF4-FFF2-40B4-BE49-F238E27FC236}">
                  <a16:creationId xmlns:a16="http://schemas.microsoft.com/office/drawing/2014/main" xmlns="" id="{0F670E4E-A511-4706-83A2-0E406774A162}"/>
                </a:ext>
              </a:extLst>
            </p:cNvPr>
            <p:cNvSpPr txBox="1">
              <a:spLocks/>
            </p:cNvSpPr>
            <p:nvPr/>
          </p:nvSpPr>
          <p:spPr>
            <a:xfrm>
              <a:off x="2894989" y="1472719"/>
              <a:ext cx="1999872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ar-SA" sz="4400" b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19</a:t>
              </a:r>
              <a:endPara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1AF2F369-B156-484D-BCE2-EC7C442B25CF}"/>
              </a:ext>
            </a:extLst>
          </p:cNvPr>
          <p:cNvGrpSpPr/>
          <p:nvPr/>
        </p:nvGrpSpPr>
        <p:grpSpPr>
          <a:xfrm>
            <a:off x="7933040" y="2710190"/>
            <a:ext cx="1763360" cy="1100151"/>
            <a:chOff x="3148595" y="1411483"/>
            <a:chExt cx="2022898" cy="1100151"/>
          </a:xfrm>
        </p:grpSpPr>
        <p:sp>
          <p:nvSpPr>
            <p:cNvPr id="66" name="Content Placeholder 2">
              <a:extLst>
                <a:ext uri="{FF2B5EF4-FFF2-40B4-BE49-F238E27FC236}">
                  <a16:creationId xmlns:a16="http://schemas.microsoft.com/office/drawing/2014/main" xmlns="" id="{DF7BE109-105E-4FB5-B056-A19047F58622}"/>
                </a:ext>
              </a:extLst>
            </p:cNvPr>
            <p:cNvSpPr txBox="1">
              <a:spLocks/>
            </p:cNvSpPr>
            <p:nvPr/>
          </p:nvSpPr>
          <p:spPr>
            <a:xfrm>
              <a:off x="3148595" y="1829334"/>
              <a:ext cx="1756788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buNone/>
                <a:defRPr/>
              </a:pPr>
              <a:r>
                <a:rPr lang="ar-SA" sz="2800" b="1" dirty="0">
                  <a:solidFill>
                    <a:schemeClr val="bg1"/>
                  </a:solidFill>
                </a:rPr>
                <a:t>المؤتمر السابع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7" name="Title 13">
              <a:extLst>
                <a:ext uri="{FF2B5EF4-FFF2-40B4-BE49-F238E27FC236}">
                  <a16:creationId xmlns:a16="http://schemas.microsoft.com/office/drawing/2014/main" xmlns="" id="{09D735EF-7C0D-4A7E-8017-FE4E464C2BE6}"/>
                </a:ext>
              </a:extLst>
            </p:cNvPr>
            <p:cNvSpPr txBox="1">
              <a:spLocks/>
            </p:cNvSpPr>
            <p:nvPr/>
          </p:nvSpPr>
          <p:spPr>
            <a:xfrm>
              <a:off x="3171621" y="1411483"/>
              <a:ext cx="1999872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ar-SA" sz="4400" b="1" dirty="0">
                  <a:solidFill>
                    <a:srgbClr val="08EE80"/>
                  </a:solidFill>
                </a:rPr>
                <a:t>14</a:t>
              </a:r>
              <a:endParaRPr lang="en-US" sz="4400" b="1" dirty="0">
                <a:solidFill>
                  <a:srgbClr val="08EE80"/>
                </a:solidFill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102B6042-C849-422E-A38D-B50AF061749F}"/>
              </a:ext>
            </a:extLst>
          </p:cNvPr>
          <p:cNvGrpSpPr/>
          <p:nvPr/>
        </p:nvGrpSpPr>
        <p:grpSpPr>
          <a:xfrm>
            <a:off x="4109947" y="2242677"/>
            <a:ext cx="401831" cy="1007708"/>
            <a:chOff x="6924172" y="2702766"/>
            <a:chExt cx="625754" cy="1070203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F97A8C29-36E4-4BAE-B3B0-E1B741F76AD0}"/>
                </a:ext>
              </a:extLst>
            </p:cNvPr>
            <p:cNvCxnSpPr/>
            <p:nvPr/>
          </p:nvCxnSpPr>
          <p:spPr>
            <a:xfrm flipV="1">
              <a:off x="6924172" y="2709042"/>
              <a:ext cx="0" cy="1063927"/>
            </a:xfrm>
            <a:prstGeom prst="line">
              <a:avLst/>
            </a:prstGeom>
            <a:ln w="28575" cap="rnd"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424DB01B-5EEE-4D89-B99F-F60FCF095117}"/>
                </a:ext>
              </a:extLst>
            </p:cNvPr>
            <p:cNvCxnSpPr/>
            <p:nvPr/>
          </p:nvCxnSpPr>
          <p:spPr>
            <a:xfrm flipV="1">
              <a:off x="6924172" y="2702766"/>
              <a:ext cx="625754" cy="1"/>
            </a:xfrm>
            <a:prstGeom prst="line">
              <a:avLst/>
            </a:prstGeom>
            <a:ln w="28575" cap="rnd">
              <a:solidFill>
                <a:schemeClr val="bg1">
                  <a:lumMod val="85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90919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A4A54A10-FE08-4D1A-8525-30A1E8263AF8}"/>
              </a:ext>
            </a:extLst>
          </p:cNvPr>
          <p:cNvSpPr/>
          <p:nvPr/>
        </p:nvSpPr>
        <p:spPr>
          <a:xfrm>
            <a:off x="1343472" y="5397823"/>
            <a:ext cx="8928992" cy="14155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499085F-E784-421B-8953-62E6CE5C18BB}"/>
              </a:ext>
            </a:extLst>
          </p:cNvPr>
          <p:cNvGrpSpPr/>
          <p:nvPr/>
        </p:nvGrpSpPr>
        <p:grpSpPr>
          <a:xfrm>
            <a:off x="7680176" y="3348451"/>
            <a:ext cx="495239" cy="1037954"/>
            <a:chOff x="6924172" y="2702766"/>
            <a:chExt cx="625754" cy="107020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8850CEA9-E7BD-4245-9601-527CE6D1CF14}"/>
                </a:ext>
              </a:extLst>
            </p:cNvPr>
            <p:cNvCxnSpPr/>
            <p:nvPr/>
          </p:nvCxnSpPr>
          <p:spPr>
            <a:xfrm flipV="1">
              <a:off x="6924172" y="2709042"/>
              <a:ext cx="0" cy="1063927"/>
            </a:xfrm>
            <a:prstGeom prst="line">
              <a:avLst/>
            </a:prstGeom>
            <a:ln w="28575" cap="rnd"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0B2D508F-1B05-4542-9423-55A3E8040812}"/>
                </a:ext>
              </a:extLst>
            </p:cNvPr>
            <p:cNvCxnSpPr/>
            <p:nvPr/>
          </p:nvCxnSpPr>
          <p:spPr>
            <a:xfrm flipV="1">
              <a:off x="6924172" y="2702766"/>
              <a:ext cx="625754" cy="1"/>
            </a:xfrm>
            <a:prstGeom prst="line">
              <a:avLst/>
            </a:prstGeom>
            <a:ln w="28575" cap="rnd">
              <a:solidFill>
                <a:schemeClr val="bg1">
                  <a:lumMod val="85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40E8225-168C-43B4-A5D8-1F66E9434A3E}"/>
              </a:ext>
            </a:extLst>
          </p:cNvPr>
          <p:cNvGrpSpPr/>
          <p:nvPr/>
        </p:nvGrpSpPr>
        <p:grpSpPr>
          <a:xfrm>
            <a:off x="6096000" y="2694323"/>
            <a:ext cx="468237" cy="1332042"/>
            <a:chOff x="5934075" y="1725482"/>
            <a:chExt cx="610984" cy="159153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A1471B5E-3D1D-4DAB-A4F3-86BDF1253E19}"/>
                </a:ext>
              </a:extLst>
            </p:cNvPr>
            <p:cNvCxnSpPr/>
            <p:nvPr/>
          </p:nvCxnSpPr>
          <p:spPr>
            <a:xfrm flipV="1">
              <a:off x="5934075" y="1725482"/>
              <a:ext cx="0" cy="1591535"/>
            </a:xfrm>
            <a:prstGeom prst="line">
              <a:avLst/>
            </a:prstGeom>
            <a:ln w="28575" cap="rnd"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75DF0AE2-C884-4A92-9FB8-84B40707818E}"/>
                </a:ext>
              </a:extLst>
            </p:cNvPr>
            <p:cNvCxnSpPr/>
            <p:nvPr/>
          </p:nvCxnSpPr>
          <p:spPr>
            <a:xfrm>
              <a:off x="5934075" y="1725482"/>
              <a:ext cx="610984" cy="1"/>
            </a:xfrm>
            <a:prstGeom prst="line">
              <a:avLst/>
            </a:prstGeom>
            <a:ln w="28575" cap="rnd">
              <a:solidFill>
                <a:schemeClr val="bg1">
                  <a:lumMod val="85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B65D9B0-1043-45F5-AFF6-5985ED9D78BB}"/>
              </a:ext>
            </a:extLst>
          </p:cNvPr>
          <p:cNvGrpSpPr/>
          <p:nvPr/>
        </p:nvGrpSpPr>
        <p:grpSpPr>
          <a:xfrm>
            <a:off x="4051132" y="1578093"/>
            <a:ext cx="2029259" cy="1040732"/>
            <a:chOff x="3399003" y="1455052"/>
            <a:chExt cx="2029259" cy="1040732"/>
          </a:xfrm>
        </p:grpSpPr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xmlns="" id="{E42F4BF0-AF72-4B6B-9CB5-E84796A38A36}"/>
                </a:ext>
              </a:extLst>
            </p:cNvPr>
            <p:cNvSpPr txBox="1">
              <a:spLocks/>
            </p:cNvSpPr>
            <p:nvPr/>
          </p:nvSpPr>
          <p:spPr>
            <a:xfrm>
              <a:off x="3433966" y="1813484"/>
              <a:ext cx="1994296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buNone/>
                <a:defRPr/>
              </a:pPr>
              <a:r>
                <a:rPr lang="ar-SA" sz="2800" b="1" dirty="0">
                  <a:solidFill>
                    <a:schemeClr val="bg1"/>
                  </a:solidFill>
                </a:rPr>
                <a:t> المؤتمر التاسع 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</a:endParaRPr>
            </a:p>
          </p:txBody>
        </p:sp>
        <p:sp>
          <p:nvSpPr>
            <p:cNvPr id="24" name="Title 13">
              <a:extLst>
                <a:ext uri="{FF2B5EF4-FFF2-40B4-BE49-F238E27FC236}">
                  <a16:creationId xmlns:a16="http://schemas.microsoft.com/office/drawing/2014/main" xmlns="" id="{CB136AD8-8C02-4B17-83C0-4616244290DF}"/>
                </a:ext>
              </a:extLst>
            </p:cNvPr>
            <p:cNvSpPr txBox="1">
              <a:spLocks/>
            </p:cNvSpPr>
            <p:nvPr/>
          </p:nvSpPr>
          <p:spPr>
            <a:xfrm>
              <a:off x="3399003" y="1455052"/>
              <a:ext cx="1999872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lvl="0" algn="ctr">
                <a:defRPr/>
              </a:pPr>
              <a:r>
                <a:rPr lang="ar-SA" sz="4400" b="1" dirty="0">
                  <a:solidFill>
                    <a:srgbClr val="FF4F4F"/>
                  </a:solidFill>
                </a:rPr>
                <a:t>44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4F4F"/>
                </a:solidFill>
                <a:effectLst/>
                <a:uLnTx/>
                <a:uFillTx/>
                <a:latin typeface="Lato Black" panose="020F0A02020204030203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A498E0FF-A696-44FC-B5E8-955BD17E9D5D}"/>
              </a:ext>
            </a:extLst>
          </p:cNvPr>
          <p:cNvGrpSpPr/>
          <p:nvPr/>
        </p:nvGrpSpPr>
        <p:grpSpPr>
          <a:xfrm>
            <a:off x="3217469" y="3234684"/>
            <a:ext cx="2310357" cy="2838085"/>
            <a:chOff x="2917062" y="3069367"/>
            <a:chExt cx="2642616" cy="2838085"/>
          </a:xfrm>
        </p:grpSpPr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xmlns="" id="{81AFB354-CBFC-443F-BA32-9B97181AF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729" y="3069367"/>
              <a:ext cx="393976" cy="262650"/>
            </a:xfrm>
            <a:custGeom>
              <a:avLst/>
              <a:gdLst>
                <a:gd name="T0" fmla="*/ 0 w 108"/>
                <a:gd name="T1" fmla="*/ 0 h 72"/>
                <a:gd name="T2" fmla="*/ 0 w 108"/>
                <a:gd name="T3" fmla="*/ 72 h 72"/>
                <a:gd name="T4" fmla="*/ 108 w 108"/>
                <a:gd name="T5" fmla="*/ 42 h 72"/>
                <a:gd name="T6" fmla="*/ 0 w 108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72">
                  <a:moveTo>
                    <a:pt x="0" y="0"/>
                  </a:moveTo>
                  <a:lnTo>
                    <a:pt x="0" y="72"/>
                  </a:lnTo>
                  <a:lnTo>
                    <a:pt x="108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14">
              <a:extLst>
                <a:ext uri="{FF2B5EF4-FFF2-40B4-BE49-F238E27FC236}">
                  <a16:creationId xmlns:a16="http://schemas.microsoft.com/office/drawing/2014/main" xmlns="" id="{C5BFC93B-60D9-444E-86BB-D4C98E8A4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7982" y="3372144"/>
              <a:ext cx="2101230" cy="2535308"/>
            </a:xfrm>
            <a:prstGeom prst="rect">
              <a:avLst/>
            </a:prstGeom>
            <a:solidFill>
              <a:srgbClr val="FF4F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xmlns="" id="{A53E2F6E-3DA1-490E-9BE3-241CBABDA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062" y="3222580"/>
              <a:ext cx="2642616" cy="155448"/>
            </a:xfrm>
            <a:custGeom>
              <a:avLst/>
              <a:gdLst>
                <a:gd name="T0" fmla="*/ 579 w 721"/>
                <a:gd name="T1" fmla="*/ 41 h 41"/>
                <a:gd name="T2" fmla="*/ 721 w 721"/>
                <a:gd name="T3" fmla="*/ 0 h 41"/>
                <a:gd name="T4" fmla="*/ 186 w 721"/>
                <a:gd name="T5" fmla="*/ 0 h 41"/>
                <a:gd name="T6" fmla="*/ 0 w 721"/>
                <a:gd name="T7" fmla="*/ 41 h 41"/>
                <a:gd name="T8" fmla="*/ 579 w 721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1" h="41">
                  <a:moveTo>
                    <a:pt x="579" y="41"/>
                  </a:moveTo>
                  <a:lnTo>
                    <a:pt x="721" y="0"/>
                  </a:lnTo>
                  <a:lnTo>
                    <a:pt x="186" y="0"/>
                  </a:lnTo>
                  <a:lnTo>
                    <a:pt x="0" y="41"/>
                  </a:lnTo>
                  <a:lnTo>
                    <a:pt x="579" y="41"/>
                  </a:lnTo>
                  <a:close/>
                </a:path>
              </a:pathLst>
            </a:custGeom>
            <a:solidFill>
              <a:srgbClr val="FF797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xmlns="" id="{3402671D-B078-4BBD-BE4C-F8EA37973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729" y="3069367"/>
              <a:ext cx="2305488" cy="153213"/>
            </a:xfrm>
            <a:custGeom>
              <a:avLst/>
              <a:gdLst>
                <a:gd name="T0" fmla="*/ 632 w 632"/>
                <a:gd name="T1" fmla="*/ 42 h 42"/>
                <a:gd name="T2" fmla="*/ 490 w 632"/>
                <a:gd name="T3" fmla="*/ 0 h 42"/>
                <a:gd name="T4" fmla="*/ 0 w 632"/>
                <a:gd name="T5" fmla="*/ 0 h 42"/>
                <a:gd name="T6" fmla="*/ 97 w 632"/>
                <a:gd name="T7" fmla="*/ 42 h 42"/>
                <a:gd name="T8" fmla="*/ 632 w 632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2" h="42">
                  <a:moveTo>
                    <a:pt x="632" y="42"/>
                  </a:moveTo>
                  <a:lnTo>
                    <a:pt x="490" y="0"/>
                  </a:lnTo>
                  <a:lnTo>
                    <a:pt x="0" y="0"/>
                  </a:lnTo>
                  <a:lnTo>
                    <a:pt x="97" y="42"/>
                  </a:lnTo>
                  <a:lnTo>
                    <a:pt x="632" y="42"/>
                  </a:lnTo>
                  <a:close/>
                </a:path>
              </a:pathLst>
            </a:custGeom>
            <a:solidFill>
              <a:srgbClr val="FF797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xmlns="" id="{06BA595C-E21F-45BB-A35F-22ACF4846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211" y="3222580"/>
              <a:ext cx="518005" cy="2684872"/>
            </a:xfrm>
            <a:custGeom>
              <a:avLst/>
              <a:gdLst>
                <a:gd name="T0" fmla="*/ 142 w 142"/>
                <a:gd name="T1" fmla="*/ 0 h 736"/>
                <a:gd name="T2" fmla="*/ 142 w 142"/>
                <a:gd name="T3" fmla="*/ 652 h 736"/>
                <a:gd name="T4" fmla="*/ 0 w 142"/>
                <a:gd name="T5" fmla="*/ 736 h 736"/>
                <a:gd name="T6" fmla="*/ 0 w 142"/>
                <a:gd name="T7" fmla="*/ 41 h 736"/>
                <a:gd name="T8" fmla="*/ 142 w 142"/>
                <a:gd name="T9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736">
                  <a:moveTo>
                    <a:pt x="142" y="0"/>
                  </a:moveTo>
                  <a:lnTo>
                    <a:pt x="142" y="652"/>
                  </a:lnTo>
                  <a:lnTo>
                    <a:pt x="0" y="736"/>
                  </a:lnTo>
                  <a:lnTo>
                    <a:pt x="0" y="41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B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C491F85B-5A9D-4351-9778-C87ACAA5C96F}"/>
              </a:ext>
            </a:extLst>
          </p:cNvPr>
          <p:cNvGrpSpPr/>
          <p:nvPr/>
        </p:nvGrpSpPr>
        <p:grpSpPr>
          <a:xfrm>
            <a:off x="5501953" y="3870021"/>
            <a:ext cx="1762719" cy="2212546"/>
            <a:chOff x="5408595" y="3702202"/>
            <a:chExt cx="1265831" cy="2212546"/>
          </a:xfrm>
        </p:grpSpPr>
        <p:sp>
          <p:nvSpPr>
            <p:cNvPr id="50" name="Rectangle 11">
              <a:extLst>
                <a:ext uri="{FF2B5EF4-FFF2-40B4-BE49-F238E27FC236}">
                  <a16:creationId xmlns:a16="http://schemas.microsoft.com/office/drawing/2014/main" xmlns="" id="{7DD2DE7B-4741-4646-85E5-429135B56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1509" y="3704106"/>
              <a:ext cx="496118" cy="616500"/>
            </a:xfrm>
            <a:prstGeom prst="rect">
              <a:avLst/>
            </a:prstGeom>
            <a:solidFill>
              <a:srgbClr val="B1931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xmlns="" id="{F044D818-A66B-4A00-BE6F-14EC144D7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595" y="3702202"/>
              <a:ext cx="1265831" cy="147820"/>
            </a:xfrm>
            <a:custGeom>
              <a:avLst/>
              <a:gdLst>
                <a:gd name="T0" fmla="*/ 343 w 343"/>
                <a:gd name="T1" fmla="*/ 46 h 46"/>
                <a:gd name="T2" fmla="*/ 200 w 343"/>
                <a:gd name="T3" fmla="*/ 0 h 46"/>
                <a:gd name="T4" fmla="*/ 0 w 343"/>
                <a:gd name="T5" fmla="*/ 0 h 46"/>
                <a:gd name="T6" fmla="*/ 131 w 343"/>
                <a:gd name="T7" fmla="*/ 46 h 46"/>
                <a:gd name="T8" fmla="*/ 343 w 34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3" h="46">
                  <a:moveTo>
                    <a:pt x="343" y="46"/>
                  </a:moveTo>
                  <a:lnTo>
                    <a:pt x="200" y="0"/>
                  </a:lnTo>
                  <a:lnTo>
                    <a:pt x="0" y="0"/>
                  </a:lnTo>
                  <a:lnTo>
                    <a:pt x="131" y="46"/>
                  </a:lnTo>
                  <a:lnTo>
                    <a:pt x="343" y="4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21">
              <a:extLst>
                <a:ext uri="{FF2B5EF4-FFF2-40B4-BE49-F238E27FC236}">
                  <a16:creationId xmlns:a16="http://schemas.microsoft.com/office/drawing/2014/main" xmlns="" id="{74ED9E62-402B-41E6-9F53-509F10A62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8595" y="4054306"/>
              <a:ext cx="791601" cy="1860441"/>
            </a:xfrm>
            <a:prstGeom prst="rect">
              <a:avLst/>
            </a:prstGeom>
            <a:solidFill>
              <a:srgbClr val="FFC9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xmlns="" id="{1EB0BD5C-9891-4108-A31D-F5A577FB4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595" y="3850023"/>
              <a:ext cx="1265831" cy="204284"/>
            </a:xfrm>
            <a:custGeom>
              <a:avLst/>
              <a:gdLst>
                <a:gd name="T0" fmla="*/ 217 w 347"/>
                <a:gd name="T1" fmla="*/ 56 h 56"/>
                <a:gd name="T2" fmla="*/ 347 w 347"/>
                <a:gd name="T3" fmla="*/ 0 h 56"/>
                <a:gd name="T4" fmla="*/ 135 w 347"/>
                <a:gd name="T5" fmla="*/ 0 h 56"/>
                <a:gd name="T6" fmla="*/ 0 w 347"/>
                <a:gd name="T7" fmla="*/ 56 h 56"/>
                <a:gd name="T8" fmla="*/ 217 w 347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56">
                  <a:moveTo>
                    <a:pt x="217" y="56"/>
                  </a:moveTo>
                  <a:lnTo>
                    <a:pt x="347" y="0"/>
                  </a:lnTo>
                  <a:lnTo>
                    <a:pt x="135" y="0"/>
                  </a:lnTo>
                  <a:lnTo>
                    <a:pt x="0" y="56"/>
                  </a:lnTo>
                  <a:lnTo>
                    <a:pt x="217" y="5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24">
              <a:extLst>
                <a:ext uri="{FF2B5EF4-FFF2-40B4-BE49-F238E27FC236}">
                  <a16:creationId xmlns:a16="http://schemas.microsoft.com/office/drawing/2014/main" xmlns="" id="{75234146-85E4-41CB-9B9C-462D634BF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194" y="3850023"/>
              <a:ext cx="474230" cy="2064725"/>
            </a:xfrm>
            <a:custGeom>
              <a:avLst/>
              <a:gdLst>
                <a:gd name="T0" fmla="*/ 130 w 130"/>
                <a:gd name="T1" fmla="*/ 0 h 566"/>
                <a:gd name="T2" fmla="*/ 130 w 130"/>
                <a:gd name="T3" fmla="*/ 472 h 566"/>
                <a:gd name="T4" fmla="*/ 0 w 130"/>
                <a:gd name="T5" fmla="*/ 566 h 566"/>
                <a:gd name="T6" fmla="*/ 0 w 130"/>
                <a:gd name="T7" fmla="*/ 56 h 566"/>
                <a:gd name="T8" fmla="*/ 130 w 130"/>
                <a:gd name="T9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566">
                  <a:moveTo>
                    <a:pt x="130" y="0"/>
                  </a:moveTo>
                  <a:lnTo>
                    <a:pt x="130" y="472"/>
                  </a:lnTo>
                  <a:lnTo>
                    <a:pt x="0" y="566"/>
                  </a:lnTo>
                  <a:lnTo>
                    <a:pt x="0" y="56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B1931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6B12395D-0B36-4C18-83A1-B24EC0B40C66}"/>
              </a:ext>
            </a:extLst>
          </p:cNvPr>
          <p:cNvGrpSpPr/>
          <p:nvPr/>
        </p:nvGrpSpPr>
        <p:grpSpPr>
          <a:xfrm>
            <a:off x="7248128" y="4324533"/>
            <a:ext cx="1420347" cy="1751005"/>
            <a:chOff x="6575931" y="4149151"/>
            <a:chExt cx="1181927" cy="1751005"/>
          </a:xfrm>
        </p:grpSpPr>
        <p:sp>
          <p:nvSpPr>
            <p:cNvPr id="56" name="Rectangle 18">
              <a:extLst>
                <a:ext uri="{FF2B5EF4-FFF2-40B4-BE49-F238E27FC236}">
                  <a16:creationId xmlns:a16="http://schemas.microsoft.com/office/drawing/2014/main" xmlns="" id="{866FE831-16E0-4451-A267-2912CD38A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9580" y="4149151"/>
              <a:ext cx="452342" cy="663923"/>
            </a:xfrm>
            <a:prstGeom prst="rect">
              <a:avLst/>
            </a:prstGeom>
            <a:solidFill>
              <a:srgbClr val="008E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xmlns="" id="{09F8F50C-2071-4B55-A7D7-E127801CE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873" y="4149152"/>
              <a:ext cx="1170985" cy="175100"/>
            </a:xfrm>
            <a:custGeom>
              <a:avLst/>
              <a:gdLst>
                <a:gd name="T0" fmla="*/ 2 w 321"/>
                <a:gd name="T1" fmla="*/ 0 h 48"/>
                <a:gd name="T2" fmla="*/ 168 w 321"/>
                <a:gd name="T3" fmla="*/ 0 h 48"/>
                <a:gd name="T4" fmla="*/ 321 w 321"/>
                <a:gd name="T5" fmla="*/ 48 h 48"/>
                <a:gd name="T6" fmla="*/ 120 w 321"/>
                <a:gd name="T7" fmla="*/ 48 h 48"/>
                <a:gd name="T8" fmla="*/ 0 w 321"/>
                <a:gd name="T9" fmla="*/ 5 h 48"/>
                <a:gd name="T10" fmla="*/ 2 w 321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1" h="48">
                  <a:moveTo>
                    <a:pt x="2" y="0"/>
                  </a:moveTo>
                  <a:lnTo>
                    <a:pt x="168" y="0"/>
                  </a:lnTo>
                  <a:lnTo>
                    <a:pt x="321" y="48"/>
                  </a:lnTo>
                  <a:lnTo>
                    <a:pt x="120" y="48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CF89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Rectangle 25">
              <a:extLst>
                <a:ext uri="{FF2B5EF4-FFF2-40B4-BE49-F238E27FC236}">
                  <a16:creationId xmlns:a16="http://schemas.microsoft.com/office/drawing/2014/main" xmlns="" id="{ADF30D94-E108-4FDD-9598-402B778C8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5931" y="4561367"/>
              <a:ext cx="766064" cy="1338789"/>
            </a:xfrm>
            <a:prstGeom prst="rect">
              <a:avLst/>
            </a:prstGeom>
            <a:solidFill>
              <a:srgbClr val="08E2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26">
              <a:extLst>
                <a:ext uri="{FF2B5EF4-FFF2-40B4-BE49-F238E27FC236}">
                  <a16:creationId xmlns:a16="http://schemas.microsoft.com/office/drawing/2014/main" xmlns="" id="{58EB0478-EBE7-4D07-9B0F-2827026AC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1995" y="4324253"/>
              <a:ext cx="415863" cy="1575903"/>
            </a:xfrm>
            <a:custGeom>
              <a:avLst/>
              <a:gdLst>
                <a:gd name="T0" fmla="*/ 0 w 114"/>
                <a:gd name="T1" fmla="*/ 65 h 432"/>
                <a:gd name="T2" fmla="*/ 114 w 114"/>
                <a:gd name="T3" fmla="*/ 0 h 432"/>
                <a:gd name="T4" fmla="*/ 114 w 114"/>
                <a:gd name="T5" fmla="*/ 335 h 432"/>
                <a:gd name="T6" fmla="*/ 0 w 114"/>
                <a:gd name="T7" fmla="*/ 432 h 432"/>
                <a:gd name="T8" fmla="*/ 0 w 114"/>
                <a:gd name="T9" fmla="*/ 6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432">
                  <a:moveTo>
                    <a:pt x="0" y="65"/>
                  </a:moveTo>
                  <a:lnTo>
                    <a:pt x="114" y="0"/>
                  </a:lnTo>
                  <a:lnTo>
                    <a:pt x="114" y="335"/>
                  </a:lnTo>
                  <a:lnTo>
                    <a:pt x="0" y="43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8E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27">
              <a:extLst>
                <a:ext uri="{FF2B5EF4-FFF2-40B4-BE49-F238E27FC236}">
                  <a16:creationId xmlns:a16="http://schemas.microsoft.com/office/drawing/2014/main" xmlns="" id="{08C0EBEB-EC9C-4223-B6F7-AB3A462A1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5931" y="4324253"/>
              <a:ext cx="1181927" cy="237116"/>
            </a:xfrm>
            <a:custGeom>
              <a:avLst/>
              <a:gdLst>
                <a:gd name="T0" fmla="*/ 0 w 324"/>
                <a:gd name="T1" fmla="*/ 65 h 65"/>
                <a:gd name="T2" fmla="*/ 123 w 324"/>
                <a:gd name="T3" fmla="*/ 0 h 65"/>
                <a:gd name="T4" fmla="*/ 324 w 324"/>
                <a:gd name="T5" fmla="*/ 0 h 65"/>
                <a:gd name="T6" fmla="*/ 210 w 324"/>
                <a:gd name="T7" fmla="*/ 65 h 65"/>
                <a:gd name="T8" fmla="*/ 0 w 324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65">
                  <a:moveTo>
                    <a:pt x="0" y="65"/>
                  </a:moveTo>
                  <a:lnTo>
                    <a:pt x="123" y="0"/>
                  </a:lnTo>
                  <a:lnTo>
                    <a:pt x="324" y="0"/>
                  </a:lnTo>
                  <a:lnTo>
                    <a:pt x="210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2CF89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630B650A-3108-4A6F-AC3F-4AB80517FC23}"/>
              </a:ext>
            </a:extLst>
          </p:cNvPr>
          <p:cNvSpPr txBox="1"/>
          <p:nvPr/>
        </p:nvSpPr>
        <p:spPr>
          <a:xfrm>
            <a:off x="2714783" y="358528"/>
            <a:ext cx="6819496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b="1" dirty="0">
                <a:solidFill>
                  <a:schemeClr val="bg1"/>
                </a:solidFill>
                <a:cs typeface="Basha-7a" panose="02010000000000000000" pitchFamily="2" charset="-78"/>
              </a:rPr>
              <a:t>عدد الجامعات من خارج مصر</a:t>
            </a:r>
            <a:endParaRPr lang="en-US" sz="4400" dirty="0">
              <a:solidFill>
                <a:schemeClr val="bg1"/>
              </a:solidFill>
              <a:cs typeface="Basha-7a" panose="02010000000000000000" pitchFamily="2" charset="-78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04387CB0-F3BB-4CF3-8F8C-A423AAB661E3}"/>
              </a:ext>
            </a:extLst>
          </p:cNvPr>
          <p:cNvGrpSpPr/>
          <p:nvPr/>
        </p:nvGrpSpPr>
        <p:grpSpPr>
          <a:xfrm>
            <a:off x="6099918" y="1884631"/>
            <a:ext cx="1999872" cy="1040345"/>
            <a:chOff x="2894989" y="1472719"/>
            <a:chExt cx="1999872" cy="1040345"/>
          </a:xfrm>
        </p:grpSpPr>
        <p:sp>
          <p:nvSpPr>
            <p:cNvPr id="63" name="Content Placeholder 2">
              <a:extLst>
                <a:ext uri="{FF2B5EF4-FFF2-40B4-BE49-F238E27FC236}">
                  <a16:creationId xmlns:a16="http://schemas.microsoft.com/office/drawing/2014/main" xmlns="" id="{83D6F0E4-B7D4-4D2B-A61B-57AB06BA0CB1}"/>
                </a:ext>
              </a:extLst>
            </p:cNvPr>
            <p:cNvSpPr txBox="1">
              <a:spLocks/>
            </p:cNvSpPr>
            <p:nvPr/>
          </p:nvSpPr>
          <p:spPr>
            <a:xfrm>
              <a:off x="2919602" y="1830764"/>
              <a:ext cx="1898893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buNone/>
                <a:defRPr/>
              </a:pPr>
              <a:r>
                <a:rPr lang="ar-SA" sz="2800" b="1" dirty="0">
                  <a:solidFill>
                    <a:schemeClr val="bg1"/>
                  </a:solidFill>
                </a:rPr>
                <a:t>المؤتمر الثامن 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4" name="Title 13">
              <a:extLst>
                <a:ext uri="{FF2B5EF4-FFF2-40B4-BE49-F238E27FC236}">
                  <a16:creationId xmlns:a16="http://schemas.microsoft.com/office/drawing/2014/main" xmlns="" id="{0F670E4E-A511-4706-83A2-0E406774A162}"/>
                </a:ext>
              </a:extLst>
            </p:cNvPr>
            <p:cNvSpPr txBox="1">
              <a:spLocks/>
            </p:cNvSpPr>
            <p:nvPr/>
          </p:nvSpPr>
          <p:spPr>
            <a:xfrm>
              <a:off x="2894989" y="1472719"/>
              <a:ext cx="1999872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ar-SA" sz="4400" b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27</a:t>
              </a:r>
              <a:endPara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1AF2F369-B156-484D-BCE2-EC7C442B25CF}"/>
              </a:ext>
            </a:extLst>
          </p:cNvPr>
          <p:cNvGrpSpPr/>
          <p:nvPr/>
        </p:nvGrpSpPr>
        <p:grpSpPr>
          <a:xfrm>
            <a:off x="7933040" y="2710190"/>
            <a:ext cx="1763360" cy="1100151"/>
            <a:chOff x="3148595" y="1411483"/>
            <a:chExt cx="2022898" cy="1100151"/>
          </a:xfrm>
        </p:grpSpPr>
        <p:sp>
          <p:nvSpPr>
            <p:cNvPr id="66" name="Content Placeholder 2">
              <a:extLst>
                <a:ext uri="{FF2B5EF4-FFF2-40B4-BE49-F238E27FC236}">
                  <a16:creationId xmlns:a16="http://schemas.microsoft.com/office/drawing/2014/main" xmlns="" id="{DF7BE109-105E-4FB5-B056-A19047F58622}"/>
                </a:ext>
              </a:extLst>
            </p:cNvPr>
            <p:cNvSpPr txBox="1">
              <a:spLocks/>
            </p:cNvSpPr>
            <p:nvPr/>
          </p:nvSpPr>
          <p:spPr>
            <a:xfrm>
              <a:off x="3148595" y="1829334"/>
              <a:ext cx="1756788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buNone/>
                <a:defRPr/>
              </a:pPr>
              <a:r>
                <a:rPr lang="ar-SA" sz="2800" b="1" dirty="0">
                  <a:solidFill>
                    <a:schemeClr val="bg1"/>
                  </a:solidFill>
                </a:rPr>
                <a:t>المؤتمر السابع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7" name="Title 13">
              <a:extLst>
                <a:ext uri="{FF2B5EF4-FFF2-40B4-BE49-F238E27FC236}">
                  <a16:creationId xmlns:a16="http://schemas.microsoft.com/office/drawing/2014/main" xmlns="" id="{09D735EF-7C0D-4A7E-8017-FE4E464C2BE6}"/>
                </a:ext>
              </a:extLst>
            </p:cNvPr>
            <p:cNvSpPr txBox="1">
              <a:spLocks/>
            </p:cNvSpPr>
            <p:nvPr/>
          </p:nvSpPr>
          <p:spPr>
            <a:xfrm>
              <a:off x="3171621" y="1411483"/>
              <a:ext cx="1999872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ar-SA" sz="4400" b="1" dirty="0">
                  <a:solidFill>
                    <a:srgbClr val="08EE80"/>
                  </a:solidFill>
                </a:rPr>
                <a:t>8</a:t>
              </a:r>
              <a:endParaRPr lang="en-US" sz="4400" b="1" dirty="0">
                <a:solidFill>
                  <a:srgbClr val="08EE80"/>
                </a:solidFill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102B6042-C849-422E-A38D-B50AF061749F}"/>
              </a:ext>
            </a:extLst>
          </p:cNvPr>
          <p:cNvGrpSpPr/>
          <p:nvPr/>
        </p:nvGrpSpPr>
        <p:grpSpPr>
          <a:xfrm>
            <a:off x="4109947" y="2242677"/>
            <a:ext cx="401831" cy="1007708"/>
            <a:chOff x="6924172" y="2702766"/>
            <a:chExt cx="625754" cy="1070203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F97A8C29-36E4-4BAE-B3B0-E1B741F76AD0}"/>
                </a:ext>
              </a:extLst>
            </p:cNvPr>
            <p:cNvCxnSpPr/>
            <p:nvPr/>
          </p:nvCxnSpPr>
          <p:spPr>
            <a:xfrm flipV="1">
              <a:off x="6924172" y="2709042"/>
              <a:ext cx="0" cy="1063927"/>
            </a:xfrm>
            <a:prstGeom prst="line">
              <a:avLst/>
            </a:prstGeom>
            <a:ln w="28575" cap="rnd"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424DB01B-5EEE-4D89-B99F-F60FCF095117}"/>
                </a:ext>
              </a:extLst>
            </p:cNvPr>
            <p:cNvCxnSpPr/>
            <p:nvPr/>
          </p:nvCxnSpPr>
          <p:spPr>
            <a:xfrm flipV="1">
              <a:off x="6924172" y="2702766"/>
              <a:ext cx="625754" cy="1"/>
            </a:xfrm>
            <a:prstGeom prst="line">
              <a:avLst/>
            </a:prstGeom>
            <a:ln w="28575" cap="rnd">
              <a:solidFill>
                <a:schemeClr val="bg1">
                  <a:lumMod val="85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962704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2405</TotalTime>
  <Words>194</Words>
  <Application>Microsoft Office PowerPoint</Application>
  <PresentationFormat>Custom</PresentationFormat>
  <Paragraphs>120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Custom Design</vt:lpstr>
      <vt:lpstr>1_Custom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booboo</dc:creator>
  <cp:lastModifiedBy>shemaa</cp:lastModifiedBy>
  <cp:revision>320</cp:revision>
  <dcterms:created xsi:type="dcterms:W3CDTF">2011-04-28T14:24:50Z</dcterms:created>
  <dcterms:modified xsi:type="dcterms:W3CDTF">2019-03-21T11:59:16Z</dcterms:modified>
</cp:coreProperties>
</file>