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0DFAC8-9013-446B-8682-3B87F9F9DAC3}" type="datetimeFigureOut">
              <a:rPr lang="ar-EG" smtClean="0"/>
              <a:t>29/06/1437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E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978F46-0E85-4E54-B4E2-9DC42D9426DB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b="1" dirty="0" smtClean="0"/>
              <a:t>د.محمد سليمان</a:t>
            </a:r>
          </a:p>
          <a:p>
            <a:r>
              <a:rPr lang="ar-EG" b="1" dirty="0" smtClean="0"/>
              <a:t>الجغرافيا السياحية- الفرقة الأولي</a:t>
            </a:r>
            <a:endParaRPr lang="ar-EG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محافظة الفيوم</a:t>
            </a:r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المناطق الاثرية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EG" sz="2800" dirty="0" smtClean="0"/>
              <a:t>اولا الاثار المصرية القديمة:</a:t>
            </a:r>
          </a:p>
          <a:p>
            <a:r>
              <a:rPr lang="ar-EG" sz="2800" dirty="0" smtClean="0"/>
              <a:t>هرم سيلا- مسلة ابجيج- هرم اللاهون- هرم هوارة- هرم امنمحات الثالث- معبد اللابيرنت ” قصر التيه“ – مقبرة نفرو بتاح- مدينة بيهمو- مدين  ماضي – معبد قصر الصاغة – كوم مدينة غراب.</a:t>
            </a:r>
            <a:endParaRPr lang="ar-EG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ثانيا الاثار اليونانية الرومانية:</a:t>
            </a:r>
          </a:p>
          <a:p>
            <a:r>
              <a:rPr lang="ar-EG" dirty="0" smtClean="0"/>
              <a:t>ام البريجات- كوم اوشيم- كوم الاثل- قصر البنات- قصر قارون- متحف كوم اوشيم.</a:t>
            </a:r>
          </a:p>
          <a:p>
            <a:endParaRPr lang="ar-EG" dirty="0"/>
          </a:p>
          <a:p>
            <a:r>
              <a:rPr lang="ar-EG" dirty="0" smtClean="0"/>
              <a:t>ثالثا الاثار المسيحية:</a:t>
            </a:r>
          </a:p>
          <a:p>
            <a:r>
              <a:rPr lang="ar-EG" dirty="0" smtClean="0"/>
              <a:t>دير الملاط غبريال- دير العزب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الاثار الاسلامية:</a:t>
            </a:r>
          </a:p>
          <a:p>
            <a:r>
              <a:rPr lang="ar-EG" dirty="0" smtClean="0"/>
              <a:t>جامع وقنطرة خوند أصلباي – الجامع المعلق – ضريح ومئدنة على الروبي – قنطرة اللاهون</a:t>
            </a:r>
          </a:p>
          <a:p>
            <a:endParaRPr lang="ar-EG" dirty="0"/>
          </a:p>
          <a:p>
            <a:r>
              <a:rPr lang="ar-EG" dirty="0" smtClean="0"/>
              <a:t>الى جانب ماسبق الفيوم تضم بيئات طبيعية ثلاثة وهم: الساحلية – الزراعية – الصحراوية </a:t>
            </a:r>
            <a:endParaRPr lang="ar-E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اهم المقومات الطبيعية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EG" dirty="0" smtClean="0"/>
              <a:t>أ. المحميات الطبيعية بالفيوم:</a:t>
            </a:r>
          </a:p>
          <a:p>
            <a:r>
              <a:rPr lang="ar-EG" dirty="0"/>
              <a:t>ب</a:t>
            </a:r>
            <a:r>
              <a:rPr lang="ar-EG" dirty="0" smtClean="0"/>
              <a:t>حيرة قارون- ووادى الريان – وادى الحيتان</a:t>
            </a:r>
          </a:p>
          <a:p>
            <a:endParaRPr lang="ar-EG" dirty="0"/>
          </a:p>
          <a:p>
            <a:r>
              <a:rPr lang="ar-EG" dirty="0" smtClean="0"/>
              <a:t>ب.السياحة الريفية:</a:t>
            </a:r>
          </a:p>
          <a:p>
            <a:r>
              <a:rPr lang="ar-EG" dirty="0" smtClean="0"/>
              <a:t>سواقي الهدير</a:t>
            </a:r>
          </a:p>
          <a:p>
            <a:endParaRPr lang="ar-EG" dirty="0"/>
          </a:p>
          <a:p>
            <a:r>
              <a:rPr lang="ar-EG" dirty="0" smtClean="0"/>
              <a:t>ج. السياحة العلاجية: </a:t>
            </a:r>
          </a:p>
          <a:p>
            <a:r>
              <a:rPr lang="ar-EG" dirty="0" smtClean="0"/>
              <a:t>تعد منطقة العيون الطبيعية من اهم مناطق السياحة العلاجية وتقع جنوب البحيرة السفلى بوادى الريان وهى منطقة صحراوية متكاملة</a:t>
            </a:r>
            <a:endParaRPr lang="ar-E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د. سياحة مشاهدة / مراقبة الطيور في الفيوم:</a:t>
            </a:r>
          </a:p>
          <a:p>
            <a:r>
              <a:rPr lang="ar-EG" dirty="0" smtClean="0"/>
              <a:t>تتميز الفيوم بتنوعها للطيور تبعا لموسمها السنوية ويوجد بالفيوم ثلاث مواطن يعيش فيها الطيور وهم:</a:t>
            </a:r>
          </a:p>
          <a:p>
            <a:endParaRPr lang="ar-EG" dirty="0" smtClean="0"/>
          </a:p>
          <a:p>
            <a:r>
              <a:rPr lang="ar-EG" dirty="0" smtClean="0"/>
              <a:t>1- الارض المغمورة بالماء: بحيرة قارون مزارع الاسماك وادى الريان</a:t>
            </a:r>
          </a:p>
          <a:p>
            <a:r>
              <a:rPr lang="ar-EG" dirty="0" smtClean="0"/>
              <a:t>2- الاراضى الزراعية</a:t>
            </a:r>
          </a:p>
          <a:p>
            <a:r>
              <a:rPr lang="ar-EG" dirty="0" smtClean="0"/>
              <a:t>3- الصحراء</a:t>
            </a:r>
            <a:endParaRPr lang="ar-E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ومن تتميز الفيوم ايضا:</a:t>
            </a:r>
          </a:p>
          <a:p>
            <a:r>
              <a:rPr lang="ar-EG" dirty="0" smtClean="0"/>
              <a:t>السياحة الجيولوجية</a:t>
            </a:r>
          </a:p>
          <a:p>
            <a:r>
              <a:rPr lang="ar-EG" dirty="0" smtClean="0"/>
              <a:t>السياحة الصحراوية </a:t>
            </a:r>
          </a:p>
          <a:p>
            <a:r>
              <a:rPr lang="ar-EG" dirty="0" smtClean="0"/>
              <a:t>الصناعات اليدوية: الفخار ، الخزف ، السلال</a:t>
            </a:r>
          </a:p>
          <a:p>
            <a:r>
              <a:rPr lang="ar-EG" dirty="0" smtClean="0"/>
              <a:t>الادب الشعبي</a:t>
            </a:r>
            <a:endParaRPr lang="ar-E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</TotalTime>
  <Words>216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محافظة الفيوم</vt:lpstr>
      <vt:lpstr>المناطق الاثرية</vt:lpstr>
      <vt:lpstr>PowerPoint Presentation</vt:lpstr>
      <vt:lpstr>PowerPoint Presentation</vt:lpstr>
      <vt:lpstr>اهم المقومات الطبيعية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محافظة الفيوم</dc:title>
  <dc:creator>Noha</dc:creator>
  <cp:lastModifiedBy>user1</cp:lastModifiedBy>
  <cp:revision>4</cp:revision>
  <dcterms:created xsi:type="dcterms:W3CDTF">2015-03-15T14:16:43Z</dcterms:created>
  <dcterms:modified xsi:type="dcterms:W3CDTF">2016-04-07T21:25:59Z</dcterms:modified>
</cp:coreProperties>
</file>