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7" r:id="rId2"/>
    <p:sldId id="278" r:id="rId3"/>
    <p:sldId id="279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4B8FBE-BAFD-43A8-8B8C-773C0511B119}" type="datetimeFigureOut">
              <a:rPr lang="ar-EG" smtClean="0"/>
              <a:pPr/>
              <a:t>29/06/1437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E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9E90E48-00CA-421C-BCD9-473BF079AD91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b="1" dirty="0"/>
              <a:t>د.محمد سليمان</a:t>
            </a:r>
          </a:p>
          <a:p>
            <a:r>
              <a:rPr lang="ar-EG" b="1" dirty="0"/>
              <a:t>الجغرافيا السياحية- الفرقة الأولي</a:t>
            </a:r>
          </a:p>
          <a:p>
            <a:endParaRPr lang="ar-E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محافظة بني سويف</a:t>
            </a:r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تتوسط خمس محافظات مصرية</a:t>
            </a:r>
          </a:p>
          <a:p>
            <a:r>
              <a:rPr lang="ar-EG" dirty="0" smtClean="0"/>
              <a:t>الشمال: الجيزة</a:t>
            </a:r>
          </a:p>
          <a:p>
            <a:r>
              <a:rPr lang="ar-EG" dirty="0" smtClean="0"/>
              <a:t>الشمال الشرقي: السويس</a:t>
            </a:r>
          </a:p>
          <a:p>
            <a:r>
              <a:rPr lang="ar-EG" dirty="0" smtClean="0"/>
              <a:t>الشرق: محافظة البحر الاحمر</a:t>
            </a:r>
          </a:p>
          <a:p>
            <a:r>
              <a:rPr lang="ar-EG" dirty="0" smtClean="0"/>
              <a:t>الغرب: الفيوم</a:t>
            </a:r>
          </a:p>
          <a:p>
            <a:r>
              <a:rPr lang="ar-EG" dirty="0" smtClean="0"/>
              <a:t>الجنوب: المنيا</a:t>
            </a:r>
          </a:p>
          <a:p>
            <a:r>
              <a:rPr lang="ar-EG" dirty="0" smtClean="0"/>
              <a:t>وقد شكل لها هذا الموقع عامل قرب جغرافي يحقق لها امكانية وصول عدد كبير اليها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المعالم السياحية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1- الاثار الفرعونية:</a:t>
            </a:r>
          </a:p>
          <a:p>
            <a:r>
              <a:rPr lang="ar-EG" dirty="0" smtClean="0"/>
              <a:t>منطقة اثار ميدوم </a:t>
            </a:r>
          </a:p>
          <a:p>
            <a:r>
              <a:rPr lang="ar-EG" dirty="0" smtClean="0"/>
              <a:t>منطقة اثار ابو صير</a:t>
            </a:r>
          </a:p>
          <a:p>
            <a:r>
              <a:rPr lang="ar-EG" dirty="0" smtClean="0"/>
              <a:t>اهناسيا</a:t>
            </a:r>
          </a:p>
          <a:p>
            <a:r>
              <a:rPr lang="ar-EG" dirty="0" smtClean="0"/>
              <a:t>جبانة سدمنت الجبل</a:t>
            </a:r>
          </a:p>
          <a:p>
            <a:r>
              <a:rPr lang="ar-EG" dirty="0" smtClean="0"/>
              <a:t>منطقة اثار دشاشة</a:t>
            </a:r>
          </a:p>
          <a:p>
            <a:r>
              <a:rPr lang="ar-EG" dirty="0" smtClean="0"/>
              <a:t>منطقة اثار الحيبة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2- الاثار اليونانية الرومانية:</a:t>
            </a:r>
          </a:p>
          <a:p>
            <a:r>
              <a:rPr lang="ar-EG" dirty="0" smtClean="0"/>
              <a:t>اثار ابويط</a:t>
            </a:r>
          </a:p>
          <a:p>
            <a:r>
              <a:rPr lang="ar-EG" dirty="0" smtClean="0"/>
              <a:t>اثار بني سليمان الشرقية</a:t>
            </a:r>
          </a:p>
          <a:p>
            <a:r>
              <a:rPr lang="ar-EG" dirty="0" smtClean="0"/>
              <a:t>جزيرة ابو صالح</a:t>
            </a:r>
          </a:p>
          <a:p>
            <a:r>
              <a:rPr lang="ar-EG" dirty="0" smtClean="0"/>
              <a:t>جبل النور</a:t>
            </a:r>
          </a:p>
          <a:p>
            <a:r>
              <a:rPr lang="ar-EG" dirty="0" smtClean="0"/>
              <a:t>اثار الكوم الاحمر</a:t>
            </a:r>
          </a:p>
          <a:p>
            <a:r>
              <a:rPr lang="ar-EG" dirty="0" smtClean="0"/>
              <a:t>منطقة اثار ابو هشيمة</a:t>
            </a:r>
          </a:p>
          <a:p>
            <a:endParaRPr lang="ar-EG" dirty="0" smtClean="0"/>
          </a:p>
          <a:p>
            <a:endParaRPr lang="ar-E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3- الاثار المسيحية:</a:t>
            </a:r>
          </a:p>
          <a:p>
            <a:r>
              <a:rPr lang="ar-EG" dirty="0" smtClean="0"/>
              <a:t>دير الحمام</a:t>
            </a:r>
          </a:p>
          <a:p>
            <a:r>
              <a:rPr lang="ar-EG" dirty="0" smtClean="0"/>
              <a:t>دير سدمنت الجبل</a:t>
            </a:r>
          </a:p>
          <a:p>
            <a:r>
              <a:rPr lang="ar-EG" dirty="0" smtClean="0"/>
              <a:t>4- الاثار الاسلامية:</a:t>
            </a:r>
          </a:p>
          <a:p>
            <a:r>
              <a:rPr lang="ar-EG" dirty="0" smtClean="0"/>
              <a:t>مقبرة مروان بن محمد</a:t>
            </a:r>
          </a:p>
          <a:p>
            <a:r>
              <a:rPr lang="ar-EG" dirty="0" smtClean="0"/>
              <a:t>مأذنة الجامع الكبير</a:t>
            </a:r>
          </a:p>
          <a:p>
            <a:r>
              <a:rPr lang="ar-EG" dirty="0" smtClean="0"/>
              <a:t>مسجد السدة حورية</a:t>
            </a:r>
          </a:p>
          <a:p>
            <a:r>
              <a:rPr lang="ar-EG" dirty="0" smtClean="0"/>
              <a:t>مسجد عمر بن عبد العزيز</a:t>
            </a:r>
            <a:endParaRPr lang="ar-E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معالم سياحية آخرى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1- كهف سنور</a:t>
            </a:r>
          </a:p>
          <a:p>
            <a:r>
              <a:rPr lang="ar-EG" dirty="0" smtClean="0"/>
              <a:t>متحف بنى سويف يضم اثار ترجع الى:</a:t>
            </a:r>
          </a:p>
          <a:p>
            <a:r>
              <a:rPr lang="ar-EG" dirty="0" smtClean="0"/>
              <a:t>العصر الفرعونى </a:t>
            </a:r>
          </a:p>
          <a:p>
            <a:r>
              <a:rPr lang="ar-EG" dirty="0" smtClean="0"/>
              <a:t>العصر اليوناني</a:t>
            </a:r>
          </a:p>
          <a:p>
            <a:r>
              <a:rPr lang="ar-EG" dirty="0" smtClean="0"/>
              <a:t>العصر القبطي</a:t>
            </a:r>
          </a:p>
          <a:p>
            <a:r>
              <a:rPr lang="ar-EG" dirty="0" smtClean="0"/>
              <a:t>العصر الاسلامى</a:t>
            </a:r>
          </a:p>
          <a:p>
            <a:r>
              <a:rPr lang="ar-EG" dirty="0" smtClean="0"/>
              <a:t>العصر الحديث</a:t>
            </a:r>
            <a:endParaRPr lang="ar-E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</TotalTime>
  <Words>144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محافظة بني سويف</vt:lpstr>
      <vt:lpstr>PowerPoint Presentation</vt:lpstr>
      <vt:lpstr>المعالم السياحية</vt:lpstr>
      <vt:lpstr>PowerPoint Presentation</vt:lpstr>
      <vt:lpstr>PowerPoint Presentation</vt:lpstr>
      <vt:lpstr>معالم سياحية آخرى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محافظة الاسكندرية</dc:title>
  <dc:creator>Na</dc:creator>
  <cp:lastModifiedBy>user1</cp:lastModifiedBy>
  <cp:revision>20</cp:revision>
  <dcterms:created xsi:type="dcterms:W3CDTF">2015-02-28T21:31:32Z</dcterms:created>
  <dcterms:modified xsi:type="dcterms:W3CDTF">2016-04-07T21:26:10Z</dcterms:modified>
</cp:coreProperties>
</file>