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9703-56D4-4F0E-9FBA-A1A819367F58}" type="datetimeFigureOut">
              <a:rPr lang="en-US" smtClean="0"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D279-30CF-4F06-8DD1-0BE271B8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29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9703-56D4-4F0E-9FBA-A1A819367F58}" type="datetimeFigureOut">
              <a:rPr lang="en-US" smtClean="0"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D279-30CF-4F06-8DD1-0BE271B8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5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9703-56D4-4F0E-9FBA-A1A819367F58}" type="datetimeFigureOut">
              <a:rPr lang="en-US" smtClean="0"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D279-30CF-4F06-8DD1-0BE271B8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85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9703-56D4-4F0E-9FBA-A1A819367F58}" type="datetimeFigureOut">
              <a:rPr lang="en-US" smtClean="0"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D279-30CF-4F06-8DD1-0BE271B8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7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9703-56D4-4F0E-9FBA-A1A819367F58}" type="datetimeFigureOut">
              <a:rPr lang="en-US" smtClean="0"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D279-30CF-4F06-8DD1-0BE271B8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11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9703-56D4-4F0E-9FBA-A1A819367F58}" type="datetimeFigureOut">
              <a:rPr lang="en-US" smtClean="0"/>
              <a:t>3/1/2012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D279-30CF-4F06-8DD1-0BE271B8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4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9703-56D4-4F0E-9FBA-A1A819367F58}" type="datetimeFigureOut">
              <a:rPr lang="en-US" smtClean="0"/>
              <a:t>3/1/2012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D279-30CF-4F06-8DD1-0BE271B8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4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9703-56D4-4F0E-9FBA-A1A819367F58}" type="datetimeFigureOut">
              <a:rPr lang="en-US" smtClean="0"/>
              <a:t>3/1/2012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D279-30CF-4F06-8DD1-0BE271B8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7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9703-56D4-4F0E-9FBA-A1A819367F58}" type="datetimeFigureOut">
              <a:rPr lang="en-US" smtClean="0"/>
              <a:t>3/1/2012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D279-30CF-4F06-8DD1-0BE271B8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21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9703-56D4-4F0E-9FBA-A1A819367F58}" type="datetimeFigureOut">
              <a:rPr lang="en-US" smtClean="0"/>
              <a:t>3/1/2012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D279-30CF-4F06-8DD1-0BE271B8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4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9703-56D4-4F0E-9FBA-A1A819367F58}" type="datetimeFigureOut">
              <a:rPr lang="en-US" smtClean="0"/>
              <a:t>3/1/2012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D279-30CF-4F06-8DD1-0BE271B8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5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703-56D4-4F0E-9FBA-A1A819367F58}" type="datetimeFigureOut">
              <a:rPr lang="en-US" smtClean="0"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AD279-30CF-4F06-8DD1-0BE271B8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34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41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AhmedICTP</dc:creator>
  <cp:lastModifiedBy>AhmedICTP</cp:lastModifiedBy>
  <cp:revision>1</cp:revision>
  <dcterms:created xsi:type="dcterms:W3CDTF">2012-03-01T13:43:56Z</dcterms:created>
  <dcterms:modified xsi:type="dcterms:W3CDTF">2012-03-01T13:47:41Z</dcterms:modified>
</cp:coreProperties>
</file>